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14" r:id="rId2"/>
    <p:sldId id="439" r:id="rId3"/>
    <p:sldId id="424" r:id="rId4"/>
    <p:sldId id="426" r:id="rId5"/>
    <p:sldId id="434" r:id="rId6"/>
    <p:sldId id="435" r:id="rId7"/>
    <p:sldId id="436" r:id="rId8"/>
    <p:sldId id="440" r:id="rId9"/>
    <p:sldId id="427" r:id="rId10"/>
    <p:sldId id="428" r:id="rId11"/>
    <p:sldId id="429" r:id="rId12"/>
    <p:sldId id="423" r:id="rId13"/>
  </p:sldIdLst>
  <p:sldSz cx="9144000" cy="6858000" type="screen4x3"/>
  <p:notesSz cx="6807200" cy="9939338"/>
  <p:defaultTextStyle>
    <a:defPPr>
      <a:defRPr lang="zh-TW"/>
    </a:defPPr>
    <a:lvl1pPr marL="0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55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10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74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29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284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139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03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858" algn="l" defTabSz="9137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00FF99"/>
    <a:srgbClr val="000099"/>
    <a:srgbClr val="0066FF"/>
    <a:srgbClr val="FFCCCC"/>
    <a:srgbClr val="CCFF33"/>
    <a:srgbClr val="CCFFFF"/>
    <a:srgbClr val="CC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00" autoAdjust="0"/>
    <p:restoredTop sz="88552" autoAdjust="0"/>
  </p:normalViewPr>
  <p:slideViewPr>
    <p:cSldViewPr>
      <p:cViewPr>
        <p:scale>
          <a:sx n="77" d="100"/>
          <a:sy n="77" d="100"/>
        </p:scale>
        <p:origin x="-692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48699-7663-416B-A7B5-1F72B029AFEB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F83C04D8-F550-4A2C-B596-0E1C9FF950E3}">
      <dgm:prSet phldrT="[文字]" custT="1"/>
      <dgm:spPr>
        <a:solidFill>
          <a:srgbClr val="0066FF"/>
        </a:solidFill>
      </dgm:spPr>
      <dgm:t>
        <a:bodyPr/>
        <a:lstStyle/>
        <a:p>
          <a:r>
            <a:rPr lang="zh-TW" altLang="en-US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報告</a:t>
          </a:r>
          <a:endParaRPr lang="en-US" altLang="zh-TW" sz="48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en-US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大綱</a:t>
          </a:r>
          <a:endParaRPr lang="zh-TW" altLang="en-US" sz="4800" dirty="0">
            <a:solidFill>
              <a:schemeClr val="bg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BF6A08B-C38B-4274-86C5-FE2F0826E60D}" type="parTrans" cxnId="{806D4265-2EB1-4BB7-9413-B1EF7EB70112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030BE99-0167-4E23-9E79-664211F49233}" type="sibTrans" cxnId="{806D4265-2EB1-4BB7-9413-B1EF7EB70112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97FCBFD-9248-4A0C-9E17-A4AE3AB9AFED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依據及目的</a:t>
          </a:r>
          <a:endParaRPr lang="zh-TW" altLang="en-US" sz="3200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69189B9-6C38-43F4-ACC3-8E2BEFDE6D20}" type="parTrans" cxnId="{25F0320F-D49B-4392-A9F7-974DD8356C97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2383FF9-E942-4FBD-AF1B-714EC08BFD9B}" type="sibTrans" cxnId="{25F0320F-D49B-4392-A9F7-974DD8356C97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9C5DC3C-CB63-4F54-9883-47C0C263A1D2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執行單位</a:t>
          </a:r>
          <a:endParaRPr lang="en-US" altLang="zh-TW" sz="3200" b="1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考評類別</a:t>
          </a:r>
          <a:endParaRPr lang="zh-TW" altLang="en-US" sz="3200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36DEAE1-A43F-47BE-94D6-4B48921EAC10}" type="parTrans" cxnId="{31D66A09-C647-44E8-860A-FE8C07BB1AE3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501DA63-214E-4205-BAB5-368CEDFCAA8F}" type="sibTrans" cxnId="{31D66A09-C647-44E8-860A-FE8C07BB1AE3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3AFCD4C-FDE4-4EC3-B73B-0068E2EA17E5}">
      <dgm:prSet phldrT="[文字]" custT="1"/>
      <dgm:spPr/>
      <dgm:t>
        <a:bodyPr/>
        <a:lstStyle/>
        <a:p>
          <a:r>
            <a:rPr lang="zh-TW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分組評比</a:t>
          </a:r>
          <a:endParaRPr lang="en-US" altLang="zh-TW" sz="3200" b="1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獎勵方式</a:t>
          </a:r>
          <a:endParaRPr lang="en-US" altLang="zh-TW" sz="3200" b="1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13F8332-01D8-40A5-9763-914393947C84}" type="parTrans" cxnId="{9B1358B6-F1B2-4D06-8EE0-6AB35104B8F7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C4E1981-8373-4B06-9BB4-E00F2C919B0A}" type="sibTrans" cxnId="{9B1358B6-F1B2-4D06-8EE0-6AB35104B8F7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698E589-8209-4814-87BB-D667A7C484F8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作業程序</a:t>
          </a:r>
          <a:endParaRPr lang="en-US" altLang="zh-TW" sz="3200" b="1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62BB3F8-00A7-4339-9B27-69BDB626EC7C}" type="parTrans" cxnId="{D6336B95-6DA6-4BCE-B1F6-AF51986DAE26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A8390CC-F996-4DF3-A342-508250151A22}" type="sibTrans" cxnId="{D6336B95-6DA6-4BCE-B1F6-AF51986DAE26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5C650C4-5B0E-4C20-845E-B3168777DE88}">
      <dgm:prSet phldrT="[文字]"/>
      <dgm:spPr/>
      <dgm:t>
        <a:bodyPr/>
        <a:lstStyle/>
        <a:p>
          <a:endParaRPr lang="zh-TW" altLang="en-US"/>
        </a:p>
      </dgm:t>
    </dgm:pt>
    <dgm:pt modelId="{63867BF1-701E-4323-8FD1-AE2D3466A952}" type="parTrans" cxnId="{13DBB7C5-8FBC-42BF-BB80-B64FB40F9395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2E94923-5F83-4664-8A6A-FB945CC485AB}" type="sibTrans" cxnId="{13DBB7C5-8FBC-42BF-BB80-B64FB40F9395}">
      <dgm:prSet/>
      <dgm:spPr/>
      <dgm:t>
        <a:bodyPr/>
        <a:lstStyle/>
        <a:p>
          <a:endParaRPr lang="zh-TW" altLang="en-US" sz="280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2AD98E3-AF01-438A-AA3F-1F6B5C6AEB18}" type="pres">
      <dgm:prSet presAssocID="{3C048699-7663-416B-A7B5-1F72B029AFEB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7A72ADB8-1718-47B3-8305-FCF47D953303}" type="pres">
      <dgm:prSet presAssocID="{F83C04D8-F550-4A2C-B596-0E1C9FF950E3}" presName="Parent" presStyleLbl="node1" presStyleIdx="0" presStyleCnt="2" custScaleX="135228" custScaleY="129079" custLinFactNeighborX="-43131" custLinFactNeighborY="-5698">
        <dgm:presLayoutVars>
          <dgm:chMax val="4"/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85567A7-D626-40C6-92CA-9756A207410B}" type="pres">
      <dgm:prSet presAssocID="{697FCBFD-9248-4A0C-9E17-A4AE3AB9AFED}" presName="Accent" presStyleLbl="node1" presStyleIdx="1" presStyleCnt="2" custLinFactNeighborX="-15656" custLinFactNeighborY="-465"/>
      <dgm:spPr>
        <a:solidFill>
          <a:srgbClr val="7030A0"/>
        </a:solidFill>
      </dgm:spPr>
    </dgm:pt>
    <dgm:pt modelId="{D1E3C724-C806-4882-96E8-581FECFADDB5}" type="pres">
      <dgm:prSet presAssocID="{697FCBFD-9248-4A0C-9E17-A4AE3AB9AFED}" presName="Image1" presStyleLbl="fgImgPlace1" presStyleIdx="0" presStyleCnt="4"/>
      <dgm:spPr>
        <a:solidFill>
          <a:srgbClr val="C00000"/>
        </a:solidFill>
      </dgm:spPr>
    </dgm:pt>
    <dgm:pt modelId="{D3F116B9-2C13-4CD5-A0B2-9A32D1542DAC}" type="pres">
      <dgm:prSet presAssocID="{697FCBFD-9248-4A0C-9E17-A4AE3AB9AFED}" presName="Child1" presStyleLbl="revTx" presStyleIdx="0" presStyleCnt="4" custScaleX="1553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7F102C-2821-46FD-8124-68721239D3D8}" type="pres">
      <dgm:prSet presAssocID="{B9C5DC3C-CB63-4F54-9883-47C0C263A1D2}" presName="Image2" presStyleCnt="0"/>
      <dgm:spPr/>
    </dgm:pt>
    <dgm:pt modelId="{4C548416-513E-48BF-AEB2-AF2808578276}" type="pres">
      <dgm:prSet presAssocID="{B9C5DC3C-CB63-4F54-9883-47C0C263A1D2}" presName="Image" presStyleLbl="fgImgPlace1" presStyleIdx="1" presStyleCnt="4" custLinFactNeighborX="-5078" custLinFactNeighborY="8635"/>
      <dgm:spPr>
        <a:solidFill>
          <a:srgbClr val="CCFF33"/>
        </a:solidFill>
      </dgm:spPr>
    </dgm:pt>
    <dgm:pt modelId="{489E5732-90B6-49A8-865E-B39DB62D5025}" type="pres">
      <dgm:prSet presAssocID="{B9C5DC3C-CB63-4F54-9883-47C0C263A1D2}" presName="Child2" presStyleLbl="revTx" presStyleIdx="1" presStyleCnt="4" custScaleX="1561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8A63033-E128-41AE-945D-270F0B8F37E8}" type="pres">
      <dgm:prSet presAssocID="{53AFCD4C-FDE4-4EC3-B73B-0068E2EA17E5}" presName="Image3" presStyleCnt="0"/>
      <dgm:spPr/>
    </dgm:pt>
    <dgm:pt modelId="{DEC26A0C-0079-4374-88A4-6BC0B9696DF8}" type="pres">
      <dgm:prSet presAssocID="{53AFCD4C-FDE4-4EC3-B73B-0068E2EA17E5}" presName="Image" presStyleLbl="fgImgPlace1" presStyleIdx="2" presStyleCnt="4" custLinFactNeighborX="-11477" custLinFactNeighborY="-6171"/>
      <dgm:spPr>
        <a:solidFill>
          <a:srgbClr val="FFCCCC"/>
        </a:solidFill>
      </dgm:spPr>
    </dgm:pt>
    <dgm:pt modelId="{F6408A6D-F1B0-4A58-8378-10F7D573B895}" type="pres">
      <dgm:prSet presAssocID="{53AFCD4C-FDE4-4EC3-B73B-0068E2EA17E5}" presName="Child3" presStyleLbl="revTx" presStyleIdx="2" presStyleCnt="4" custScaleX="163926" custLinFactNeighborX="8789" custLinFactNeighborY="-150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BBDCEDC-9708-4F0E-A97C-9D0492D8101A}" type="pres">
      <dgm:prSet presAssocID="{0698E589-8209-4814-87BB-D667A7C484F8}" presName="Image4" presStyleCnt="0"/>
      <dgm:spPr/>
    </dgm:pt>
    <dgm:pt modelId="{7643D620-1D5D-48A9-A43A-E533EAB0EF7F}" type="pres">
      <dgm:prSet presAssocID="{0698E589-8209-4814-87BB-D667A7C484F8}" presName="Image" presStyleLbl="fgImgPlace1" presStyleIdx="3" presStyleCnt="4" custLinFactNeighborX="953" custLinFactNeighborY="-776"/>
      <dgm:spPr>
        <a:solidFill>
          <a:schemeClr val="accent6">
            <a:lumMod val="75000"/>
          </a:schemeClr>
        </a:solidFill>
      </dgm:spPr>
    </dgm:pt>
    <dgm:pt modelId="{334C6A85-F629-4CB8-BD42-05B0C65DB765}" type="pres">
      <dgm:prSet presAssocID="{0698E589-8209-4814-87BB-D667A7C484F8}" presName="Child4" presStyleLbl="revTx" presStyleIdx="3" presStyleCnt="4" custScaleX="216963" custLinFactNeighborX="34541" custLinFactNeighborY="40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1D66A09-C647-44E8-860A-FE8C07BB1AE3}" srcId="{F83C04D8-F550-4A2C-B596-0E1C9FF950E3}" destId="{B9C5DC3C-CB63-4F54-9883-47C0C263A1D2}" srcOrd="1" destOrd="0" parTransId="{536DEAE1-A43F-47BE-94D6-4B48921EAC10}" sibTransId="{2501DA63-214E-4205-BAB5-368CEDFCAA8F}"/>
    <dgm:cxn modelId="{6C93CBD4-A520-4451-A93E-DA5F02058776}" type="presOf" srcId="{0698E589-8209-4814-87BB-D667A7C484F8}" destId="{334C6A85-F629-4CB8-BD42-05B0C65DB765}" srcOrd="0" destOrd="0" presId="urn:microsoft.com/office/officeart/2011/layout/RadialPictureList"/>
    <dgm:cxn modelId="{9B1358B6-F1B2-4D06-8EE0-6AB35104B8F7}" srcId="{F83C04D8-F550-4A2C-B596-0E1C9FF950E3}" destId="{53AFCD4C-FDE4-4EC3-B73B-0068E2EA17E5}" srcOrd="2" destOrd="0" parTransId="{A13F8332-01D8-40A5-9763-914393947C84}" sibTransId="{EC4E1981-8373-4B06-9BB4-E00F2C919B0A}"/>
    <dgm:cxn modelId="{A282CE7B-5018-46EE-8CBA-619CA5B24D23}" type="presOf" srcId="{53AFCD4C-FDE4-4EC3-B73B-0068E2EA17E5}" destId="{F6408A6D-F1B0-4A58-8378-10F7D573B895}" srcOrd="0" destOrd="0" presId="urn:microsoft.com/office/officeart/2011/layout/RadialPictureList"/>
    <dgm:cxn modelId="{B701D9BD-AA9C-4ADE-811A-3796A5C7336C}" type="presOf" srcId="{697FCBFD-9248-4A0C-9E17-A4AE3AB9AFED}" destId="{D3F116B9-2C13-4CD5-A0B2-9A32D1542DAC}" srcOrd="0" destOrd="0" presId="urn:microsoft.com/office/officeart/2011/layout/RadialPictureList"/>
    <dgm:cxn modelId="{982FCDF9-CF5B-4FA0-9746-88C8850D89EE}" type="presOf" srcId="{3C048699-7663-416B-A7B5-1F72B029AFEB}" destId="{A2AD98E3-AF01-438A-AA3F-1F6B5C6AEB18}" srcOrd="0" destOrd="0" presId="urn:microsoft.com/office/officeart/2011/layout/RadialPictureList"/>
    <dgm:cxn modelId="{D6336B95-6DA6-4BCE-B1F6-AF51986DAE26}" srcId="{F83C04D8-F550-4A2C-B596-0E1C9FF950E3}" destId="{0698E589-8209-4814-87BB-D667A7C484F8}" srcOrd="3" destOrd="0" parTransId="{A62BB3F8-00A7-4339-9B27-69BDB626EC7C}" sibTransId="{6A8390CC-F996-4DF3-A342-508250151A22}"/>
    <dgm:cxn modelId="{25F0320F-D49B-4392-A9F7-974DD8356C97}" srcId="{F83C04D8-F550-4A2C-B596-0E1C9FF950E3}" destId="{697FCBFD-9248-4A0C-9E17-A4AE3AB9AFED}" srcOrd="0" destOrd="0" parTransId="{B69189B9-6C38-43F4-ACC3-8E2BEFDE6D20}" sibTransId="{02383FF9-E942-4FBD-AF1B-714EC08BFD9B}"/>
    <dgm:cxn modelId="{4B83BBD8-2485-44B8-BA5C-8E60055D517F}" type="presOf" srcId="{F83C04D8-F550-4A2C-B596-0E1C9FF950E3}" destId="{7A72ADB8-1718-47B3-8305-FCF47D953303}" srcOrd="0" destOrd="0" presId="urn:microsoft.com/office/officeart/2011/layout/RadialPictureList"/>
    <dgm:cxn modelId="{806D4265-2EB1-4BB7-9413-B1EF7EB70112}" srcId="{3C048699-7663-416B-A7B5-1F72B029AFEB}" destId="{F83C04D8-F550-4A2C-B596-0E1C9FF950E3}" srcOrd="0" destOrd="0" parTransId="{ABF6A08B-C38B-4274-86C5-FE2F0826E60D}" sibTransId="{5030BE99-0167-4E23-9E79-664211F49233}"/>
    <dgm:cxn modelId="{13DBB7C5-8FBC-42BF-BB80-B64FB40F9395}" srcId="{F83C04D8-F550-4A2C-B596-0E1C9FF950E3}" destId="{D5C650C4-5B0E-4C20-845E-B3168777DE88}" srcOrd="4" destOrd="0" parTransId="{63867BF1-701E-4323-8FD1-AE2D3466A952}" sibTransId="{72E94923-5F83-4664-8A6A-FB945CC485AB}"/>
    <dgm:cxn modelId="{F7CAF3BD-8D2D-4801-9FB1-44A0B3DA506A}" type="presOf" srcId="{B9C5DC3C-CB63-4F54-9883-47C0C263A1D2}" destId="{489E5732-90B6-49A8-865E-B39DB62D5025}" srcOrd="0" destOrd="0" presId="urn:microsoft.com/office/officeart/2011/layout/RadialPictureList"/>
    <dgm:cxn modelId="{1B0FD50B-681E-453C-86A8-2737A89E52D8}" type="presParOf" srcId="{A2AD98E3-AF01-438A-AA3F-1F6B5C6AEB18}" destId="{7A72ADB8-1718-47B3-8305-FCF47D953303}" srcOrd="0" destOrd="0" presId="urn:microsoft.com/office/officeart/2011/layout/RadialPictureList"/>
    <dgm:cxn modelId="{7696C9DD-D0F5-4B61-9DA4-358770CC3915}" type="presParOf" srcId="{A2AD98E3-AF01-438A-AA3F-1F6B5C6AEB18}" destId="{885567A7-D626-40C6-92CA-9756A207410B}" srcOrd="1" destOrd="0" presId="urn:microsoft.com/office/officeart/2011/layout/RadialPictureList"/>
    <dgm:cxn modelId="{DB4131B0-0107-47C5-8D6D-8E6404A9D02E}" type="presParOf" srcId="{A2AD98E3-AF01-438A-AA3F-1F6B5C6AEB18}" destId="{D1E3C724-C806-4882-96E8-581FECFADDB5}" srcOrd="2" destOrd="0" presId="urn:microsoft.com/office/officeart/2011/layout/RadialPictureList"/>
    <dgm:cxn modelId="{94486956-04D9-4A7C-A32C-E3ED7EB65231}" type="presParOf" srcId="{A2AD98E3-AF01-438A-AA3F-1F6B5C6AEB18}" destId="{D3F116B9-2C13-4CD5-A0B2-9A32D1542DAC}" srcOrd="3" destOrd="0" presId="urn:microsoft.com/office/officeart/2011/layout/RadialPictureList"/>
    <dgm:cxn modelId="{CAE464AE-2F44-4222-A552-7140A6D14AD9}" type="presParOf" srcId="{A2AD98E3-AF01-438A-AA3F-1F6B5C6AEB18}" destId="{F37F102C-2821-46FD-8124-68721239D3D8}" srcOrd="4" destOrd="0" presId="urn:microsoft.com/office/officeart/2011/layout/RadialPictureList"/>
    <dgm:cxn modelId="{79A3C44D-1D02-4952-BF9B-C247E2FD2C3F}" type="presParOf" srcId="{F37F102C-2821-46FD-8124-68721239D3D8}" destId="{4C548416-513E-48BF-AEB2-AF2808578276}" srcOrd="0" destOrd="0" presId="urn:microsoft.com/office/officeart/2011/layout/RadialPictureList"/>
    <dgm:cxn modelId="{5F2E8891-742D-40A8-8148-54233A1BB73A}" type="presParOf" srcId="{A2AD98E3-AF01-438A-AA3F-1F6B5C6AEB18}" destId="{489E5732-90B6-49A8-865E-B39DB62D5025}" srcOrd="5" destOrd="0" presId="urn:microsoft.com/office/officeart/2011/layout/RadialPictureList"/>
    <dgm:cxn modelId="{CCA10086-4507-4F9C-ADFD-092D0798ACDD}" type="presParOf" srcId="{A2AD98E3-AF01-438A-AA3F-1F6B5C6AEB18}" destId="{68A63033-E128-41AE-945D-270F0B8F37E8}" srcOrd="6" destOrd="0" presId="urn:microsoft.com/office/officeart/2011/layout/RadialPictureList"/>
    <dgm:cxn modelId="{F3413B05-7211-49F1-BC85-952953CBC9FC}" type="presParOf" srcId="{68A63033-E128-41AE-945D-270F0B8F37E8}" destId="{DEC26A0C-0079-4374-88A4-6BC0B9696DF8}" srcOrd="0" destOrd="0" presId="urn:microsoft.com/office/officeart/2011/layout/RadialPictureList"/>
    <dgm:cxn modelId="{43F8E88B-71A9-4E4B-A648-94D192BF2842}" type="presParOf" srcId="{A2AD98E3-AF01-438A-AA3F-1F6B5C6AEB18}" destId="{F6408A6D-F1B0-4A58-8378-10F7D573B895}" srcOrd="7" destOrd="0" presId="urn:microsoft.com/office/officeart/2011/layout/RadialPictureList"/>
    <dgm:cxn modelId="{93EC095F-ED90-4488-AD14-B338EB6F0AEA}" type="presParOf" srcId="{A2AD98E3-AF01-438A-AA3F-1F6B5C6AEB18}" destId="{9BBDCEDC-9708-4F0E-A97C-9D0492D8101A}" srcOrd="8" destOrd="0" presId="urn:microsoft.com/office/officeart/2011/layout/RadialPictureList"/>
    <dgm:cxn modelId="{366E84DA-CBAC-46EE-B72A-B8D0682CC7FE}" type="presParOf" srcId="{9BBDCEDC-9708-4F0E-A97C-9D0492D8101A}" destId="{7643D620-1D5D-48A9-A43A-E533EAB0EF7F}" srcOrd="0" destOrd="0" presId="urn:microsoft.com/office/officeart/2011/layout/RadialPictureList"/>
    <dgm:cxn modelId="{140FD0B0-6CA6-4A6F-B7EB-BF42B3BD523A}" type="presParOf" srcId="{A2AD98E3-AF01-438A-AA3F-1F6B5C6AEB18}" destId="{334C6A85-F629-4CB8-BD42-05B0C65DB765}" srcOrd="9" destOrd="0" presId="urn:microsoft.com/office/officeart/2011/layout/RadialPictureList"/>
  </dgm:cxnLst>
  <dgm:bg>
    <a:solidFill>
      <a:srgbClr val="CCFFF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4EBBCA-E5E5-49E6-8E67-C6DF3E9F23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293BC13-D15E-4149-9265-3EDBDCF8CEB2}">
      <dgm:prSet phldrT="[文字]"/>
      <dgm:spPr>
        <a:solidFill>
          <a:srgbClr val="FFCCCC"/>
        </a:solidFill>
      </dgm:spPr>
      <dgm:t>
        <a:bodyPr/>
        <a:lstStyle/>
        <a:p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依據</a:t>
          </a:r>
          <a:endParaRPr lang="zh-TW" altLang="en-US" dirty="0">
            <a:solidFill>
              <a:srgbClr val="0000CC"/>
            </a:solidFill>
          </a:endParaRPr>
        </a:p>
      </dgm:t>
    </dgm:pt>
    <dgm:pt modelId="{C581B38C-15E7-4C96-8AC9-CC9120928747}" type="parTrans" cxnId="{785E8D7C-56C9-4FD9-A08A-1CC5EFEF7B12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F633CC39-A04C-4478-A794-554B1311B0C3}" type="sibTrans" cxnId="{785E8D7C-56C9-4FD9-A08A-1CC5EFEF7B12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54A03CE5-C559-46B4-BE44-87F92CDC3F2D}">
      <dgm:prSet phldrT="[文字]"/>
      <dgm:spPr/>
      <dgm:t>
        <a:bodyPr/>
        <a:lstStyle/>
        <a:p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本部組織法第</a:t>
          </a:r>
          <a:r>
            <a:rPr lang="en-US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條、第</a:t>
          </a:r>
          <a:r>
            <a:rPr lang="en-US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2</a:t>
          </a:r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</a:t>
          </a:r>
          <a:endParaRPr lang="zh-TW" altLang="en-US" dirty="0">
            <a:solidFill>
              <a:srgbClr val="0000CC"/>
            </a:solidFill>
          </a:endParaRPr>
        </a:p>
      </dgm:t>
    </dgm:pt>
    <dgm:pt modelId="{6541747B-8A79-4679-8343-3E335A896F0C}" type="parTrans" cxnId="{3AFA9F17-5D8B-4186-9BDF-A6C8EB66B810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D18C535D-61A6-43D1-9608-6FD69ECEBDC3}" type="sibTrans" cxnId="{3AFA9F17-5D8B-4186-9BDF-A6C8EB66B810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C08F010D-8D86-41CA-9F22-304CACA03C81}">
      <dgm:prSet phldrT="[文字]"/>
      <dgm:spPr>
        <a:solidFill>
          <a:srgbClr val="92D050"/>
        </a:solidFill>
      </dgm:spPr>
      <dgm:t>
        <a:bodyPr/>
        <a:lstStyle/>
        <a:p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目的</a:t>
          </a:r>
          <a:endParaRPr lang="zh-TW" altLang="en-US" dirty="0">
            <a:solidFill>
              <a:srgbClr val="0000CC"/>
            </a:solidFill>
          </a:endParaRPr>
        </a:p>
      </dgm:t>
    </dgm:pt>
    <dgm:pt modelId="{0029B2C2-AE25-4066-AFA1-5B1DA1C2F44C}" type="parTrans" cxnId="{EF0304AC-3E9F-4A75-ABFD-3A267A1B65A4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8327D533-1AC8-4C31-A96A-225216EC7846}" type="sibTrans" cxnId="{EF0304AC-3E9F-4A75-ABFD-3A267A1B65A4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49457024-0B3A-47C8-BF93-901328CBA8AB}">
      <dgm:prSet phldrT="[文字]"/>
      <dgm:spPr/>
      <dgm:t>
        <a:bodyPr/>
        <a:lstStyle/>
        <a:p>
          <a:r>
            <a:rPr lang="zh-TW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客觀衡量以展現政府整體施政績效</a:t>
          </a:r>
          <a:endParaRPr lang="zh-TW" altLang="en-US" dirty="0">
            <a:solidFill>
              <a:srgbClr val="0000CC"/>
            </a:solidFill>
          </a:endParaRPr>
        </a:p>
      </dgm:t>
    </dgm:pt>
    <dgm:pt modelId="{D6914167-3143-46E2-80B0-3E0EE1FF8FBD}" type="parTrans" cxnId="{F1D95E05-4BB6-4A3E-9A9D-05F723789474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49382920-EA37-4CFC-8813-46120B8F3B3C}" type="sibTrans" cxnId="{F1D95E05-4BB6-4A3E-9A9D-05F723789474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24BD2348-C45D-48D8-A436-829AC49B9354}">
      <dgm:prSet/>
      <dgm:spPr/>
      <dgm:t>
        <a:bodyPr/>
        <a:lstStyle/>
        <a:p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衛生醫療相關法規</a:t>
          </a:r>
          <a:endParaRPr lang="en-US" altLang="zh-TW" b="1" dirty="0" smtClean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0D8AA0F-F65A-4A7C-BE9F-80508F67A3A2}" type="parTrans" cxnId="{84A741AB-C3CD-49C7-AF7E-F99AF4796927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C7186B1C-E50F-4326-A608-DBE5B7F100A8}" type="sibTrans" cxnId="{84A741AB-C3CD-49C7-AF7E-F99AF4796927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EEA2629A-D151-41DE-ACCF-B528F849DB82}">
      <dgm:prSet/>
      <dgm:spPr/>
      <dgm:t>
        <a:bodyPr/>
        <a:lstStyle/>
        <a:p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公務人員品德修養及工作績效激勵辦法</a:t>
          </a:r>
          <a:r>
            <a:rPr lang="zh-TW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第</a:t>
          </a:r>
          <a:r>
            <a:rPr lang="en-US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6</a:t>
          </a:r>
          <a:r>
            <a:rPr lang="zh-TW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</a:t>
          </a:r>
          <a:endParaRPr lang="en-US" altLang="zh-TW" b="1" dirty="0" smtClean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518FFA5-E10E-475A-8981-F8F9BC0BD1D6}" type="parTrans" cxnId="{10D2DCB3-2253-491E-87D5-A8FA8B48083B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1936179D-DD57-4F76-83A2-58264B3C8E6B}" type="sibTrans" cxnId="{10D2DCB3-2253-491E-87D5-A8FA8B48083B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EA865EF3-FBF7-459F-9733-A9595CCC1599}">
      <dgm:prSet/>
      <dgm:spPr/>
      <dgm:t>
        <a:bodyPr/>
        <a:lstStyle/>
        <a:p>
          <a:r>
            <a:rPr lang="zh-TW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提升</a:t>
          </a:r>
          <a:r>
            <a:rPr lang="zh-TW" altLang="en-US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本部整體施政績效及</a:t>
          </a:r>
          <a:r>
            <a:rPr lang="zh-TW" altLang="zh-TW" b="1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為民服務品質</a:t>
          </a:r>
          <a:endParaRPr lang="en-US" altLang="zh-TW" b="1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FBCAC15-C2D6-4344-B465-52AE3FF18C2F}" type="parTrans" cxnId="{4CCB0EDA-A125-4C1D-AA9A-EB4F72807A2A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031422B5-C78A-4A70-8EE1-FF70B3777F7A}" type="sibTrans" cxnId="{4CCB0EDA-A125-4C1D-AA9A-EB4F72807A2A}">
      <dgm:prSet/>
      <dgm:spPr/>
      <dgm:t>
        <a:bodyPr/>
        <a:lstStyle/>
        <a:p>
          <a:endParaRPr lang="zh-TW" altLang="en-US">
            <a:solidFill>
              <a:srgbClr val="0000CC"/>
            </a:solidFill>
          </a:endParaRPr>
        </a:p>
      </dgm:t>
    </dgm:pt>
    <dgm:pt modelId="{DB3B0CB1-8AA5-459E-8CDB-ECE3E01A1B63}" type="pres">
      <dgm:prSet presAssocID="{3F4EBBCA-E5E5-49E6-8E67-C6DF3E9F23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06886FB-99E8-4E49-AAE4-DFA7141A22D4}" type="pres">
      <dgm:prSet presAssocID="{1293BC13-D15E-4149-9265-3EDBDCF8CE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6A25186-C7B3-4EA1-89C7-4258CA23B164}" type="pres">
      <dgm:prSet presAssocID="{1293BC13-D15E-4149-9265-3EDBDCF8CEB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5113B5-9346-4847-88A4-3C2DC716C2BD}" type="pres">
      <dgm:prSet presAssocID="{C08F010D-8D86-41CA-9F22-304CACA03C8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81A6C8-E29B-4377-8653-D4DC9B0CE3C7}" type="pres">
      <dgm:prSet presAssocID="{C08F010D-8D86-41CA-9F22-304CACA03C8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DC25D71-F1B3-4418-9F48-68112C90AE1B}" type="presOf" srcId="{C08F010D-8D86-41CA-9F22-304CACA03C81}" destId="{BE5113B5-9346-4847-88A4-3C2DC716C2BD}" srcOrd="0" destOrd="0" presId="urn:microsoft.com/office/officeart/2005/8/layout/vList2"/>
    <dgm:cxn modelId="{15401886-D144-4B82-9453-66A0B9AB9171}" type="presOf" srcId="{EEA2629A-D151-41DE-ACCF-B528F849DB82}" destId="{F6A25186-C7B3-4EA1-89C7-4258CA23B164}" srcOrd="0" destOrd="2" presId="urn:microsoft.com/office/officeart/2005/8/layout/vList2"/>
    <dgm:cxn modelId="{F1D95E05-4BB6-4A3E-9A9D-05F723789474}" srcId="{C08F010D-8D86-41CA-9F22-304CACA03C81}" destId="{49457024-0B3A-47C8-BF93-901328CBA8AB}" srcOrd="0" destOrd="0" parTransId="{D6914167-3143-46E2-80B0-3E0EE1FF8FBD}" sibTransId="{49382920-EA37-4CFC-8813-46120B8F3B3C}"/>
    <dgm:cxn modelId="{4CCB0EDA-A125-4C1D-AA9A-EB4F72807A2A}" srcId="{C08F010D-8D86-41CA-9F22-304CACA03C81}" destId="{EA865EF3-FBF7-459F-9733-A9595CCC1599}" srcOrd="1" destOrd="0" parTransId="{9FBCAC15-C2D6-4344-B465-52AE3FF18C2F}" sibTransId="{031422B5-C78A-4A70-8EE1-FF70B3777F7A}"/>
    <dgm:cxn modelId="{46CE44B8-8764-4E59-A145-C0BE1F6A05E9}" type="presOf" srcId="{24BD2348-C45D-48D8-A436-829AC49B9354}" destId="{F6A25186-C7B3-4EA1-89C7-4258CA23B164}" srcOrd="0" destOrd="1" presId="urn:microsoft.com/office/officeart/2005/8/layout/vList2"/>
    <dgm:cxn modelId="{5CF113FE-01A9-4161-921D-C868D0E0063B}" type="presOf" srcId="{49457024-0B3A-47C8-BF93-901328CBA8AB}" destId="{1281A6C8-E29B-4377-8653-D4DC9B0CE3C7}" srcOrd="0" destOrd="0" presId="urn:microsoft.com/office/officeart/2005/8/layout/vList2"/>
    <dgm:cxn modelId="{10D2DCB3-2253-491E-87D5-A8FA8B48083B}" srcId="{1293BC13-D15E-4149-9265-3EDBDCF8CEB2}" destId="{EEA2629A-D151-41DE-ACCF-B528F849DB82}" srcOrd="2" destOrd="0" parTransId="{5518FFA5-E10E-475A-8981-F8F9BC0BD1D6}" sibTransId="{1936179D-DD57-4F76-83A2-58264B3C8E6B}"/>
    <dgm:cxn modelId="{3AFA9F17-5D8B-4186-9BDF-A6C8EB66B810}" srcId="{1293BC13-D15E-4149-9265-3EDBDCF8CEB2}" destId="{54A03CE5-C559-46B4-BE44-87F92CDC3F2D}" srcOrd="0" destOrd="0" parTransId="{6541747B-8A79-4679-8343-3E335A896F0C}" sibTransId="{D18C535D-61A6-43D1-9608-6FD69ECEBDC3}"/>
    <dgm:cxn modelId="{EF0304AC-3E9F-4A75-ABFD-3A267A1B65A4}" srcId="{3F4EBBCA-E5E5-49E6-8E67-C6DF3E9F2310}" destId="{C08F010D-8D86-41CA-9F22-304CACA03C81}" srcOrd="1" destOrd="0" parTransId="{0029B2C2-AE25-4066-AFA1-5B1DA1C2F44C}" sibTransId="{8327D533-1AC8-4C31-A96A-225216EC7846}"/>
    <dgm:cxn modelId="{785E8D7C-56C9-4FD9-A08A-1CC5EFEF7B12}" srcId="{3F4EBBCA-E5E5-49E6-8E67-C6DF3E9F2310}" destId="{1293BC13-D15E-4149-9265-3EDBDCF8CEB2}" srcOrd="0" destOrd="0" parTransId="{C581B38C-15E7-4C96-8AC9-CC9120928747}" sibTransId="{F633CC39-A04C-4478-A794-554B1311B0C3}"/>
    <dgm:cxn modelId="{BE932A95-54E8-4285-9F86-CB444E91E3DC}" type="presOf" srcId="{3F4EBBCA-E5E5-49E6-8E67-C6DF3E9F2310}" destId="{DB3B0CB1-8AA5-459E-8CDB-ECE3E01A1B63}" srcOrd="0" destOrd="0" presId="urn:microsoft.com/office/officeart/2005/8/layout/vList2"/>
    <dgm:cxn modelId="{941E908F-93A9-4F73-82DA-770A59D2CCFB}" type="presOf" srcId="{EA865EF3-FBF7-459F-9733-A9595CCC1599}" destId="{1281A6C8-E29B-4377-8653-D4DC9B0CE3C7}" srcOrd="0" destOrd="1" presId="urn:microsoft.com/office/officeart/2005/8/layout/vList2"/>
    <dgm:cxn modelId="{46573EF7-2BF8-46EF-BABC-F5374BCC20FE}" type="presOf" srcId="{1293BC13-D15E-4149-9265-3EDBDCF8CEB2}" destId="{706886FB-99E8-4E49-AAE4-DFA7141A22D4}" srcOrd="0" destOrd="0" presId="urn:microsoft.com/office/officeart/2005/8/layout/vList2"/>
    <dgm:cxn modelId="{84A741AB-C3CD-49C7-AF7E-F99AF4796927}" srcId="{1293BC13-D15E-4149-9265-3EDBDCF8CEB2}" destId="{24BD2348-C45D-48D8-A436-829AC49B9354}" srcOrd="1" destOrd="0" parTransId="{50D8AA0F-F65A-4A7C-BE9F-80508F67A3A2}" sibTransId="{C7186B1C-E50F-4326-A608-DBE5B7F100A8}"/>
    <dgm:cxn modelId="{10805279-80C5-402C-973F-E1AD29AB5DD8}" type="presOf" srcId="{54A03CE5-C559-46B4-BE44-87F92CDC3F2D}" destId="{F6A25186-C7B3-4EA1-89C7-4258CA23B164}" srcOrd="0" destOrd="0" presId="urn:microsoft.com/office/officeart/2005/8/layout/vList2"/>
    <dgm:cxn modelId="{994D0AF7-07DD-434E-8172-C789E13B5ABE}" type="presParOf" srcId="{DB3B0CB1-8AA5-459E-8CDB-ECE3E01A1B63}" destId="{706886FB-99E8-4E49-AAE4-DFA7141A22D4}" srcOrd="0" destOrd="0" presId="urn:microsoft.com/office/officeart/2005/8/layout/vList2"/>
    <dgm:cxn modelId="{97B1C304-C692-4868-B369-A3D0C8339D2E}" type="presParOf" srcId="{DB3B0CB1-8AA5-459E-8CDB-ECE3E01A1B63}" destId="{F6A25186-C7B3-4EA1-89C7-4258CA23B164}" srcOrd="1" destOrd="0" presId="urn:microsoft.com/office/officeart/2005/8/layout/vList2"/>
    <dgm:cxn modelId="{42F74208-A2D8-4368-8782-6950351D2E06}" type="presParOf" srcId="{DB3B0CB1-8AA5-459E-8CDB-ECE3E01A1B63}" destId="{BE5113B5-9346-4847-88A4-3C2DC716C2BD}" srcOrd="2" destOrd="0" presId="urn:microsoft.com/office/officeart/2005/8/layout/vList2"/>
    <dgm:cxn modelId="{B4F52FDC-A8FF-431F-AC53-5EF21833E949}" type="presParOf" srcId="{DB3B0CB1-8AA5-459E-8CDB-ECE3E01A1B63}" destId="{1281A6C8-E29B-4377-8653-D4DC9B0CE3C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58F40E-B874-4753-8DF3-5A8D2E5454E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E04EC5B-345B-4C6C-BF3B-AF333E1581CF}">
      <dgm:prSet phldrT="[文字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</a:t>
          </a:r>
          <a:endParaRPr lang="zh-TW" altLang="en-US" sz="32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A26F3A5-EC3F-4E37-AF81-E410DA2F68BC}" type="parTrans" cxnId="{BF4DF231-A0F6-480F-BDBE-646F299A8AFE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5AF3384-86A5-4D29-B361-FC239C8A13A6}" type="sibTrans" cxnId="{BF4DF231-A0F6-480F-BDBE-646F299A8AFE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7524E52-B9A5-4E65-B1A7-CDB163141A83}">
      <dgm:prSet phldrT="[文字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zh-TW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疾病管制署、國民健康署、食品藥物管理署</a:t>
          </a:r>
          <a:endParaRPr lang="zh-TW" altLang="en-US" sz="32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6DF0AC5-DA4D-4517-8AE6-878DBFD76B3D}" type="parTrans" cxnId="{7863F7BE-9842-4777-8BA6-C010E865334B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67531E8-CA4B-4D45-93CA-8D86E1839668}" type="sibTrans" cxnId="{7863F7BE-9842-4777-8BA6-C010E865334B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1C71F8F-0372-4A01-B20E-5D085D4D5127}">
      <dgm:prSet phldrT="[文字]" custT="1"/>
      <dgm:spPr>
        <a:solidFill>
          <a:srgbClr val="FFC000"/>
        </a:solidFill>
      </dgm:spPr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本部所屬機關</a:t>
          </a:r>
          <a:endParaRPr lang="zh-TW" altLang="en-US" sz="32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389D319-C8A7-4D25-A4D1-E54A83B3914C}" type="parTrans" cxnId="{5001D85C-CD74-4C24-A739-E8EAFDF8CB4A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E9129D0-307C-4C87-BF39-AAA457E5CC90}" type="sibTrans" cxnId="{5001D85C-CD74-4C24-A739-E8EAFDF8CB4A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1A148CA-15F2-437E-B5FE-32B22A4AF74D}">
      <dgm:prSet custT="1"/>
      <dgm:spPr>
        <a:solidFill>
          <a:srgbClr val="FFC00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醫事司、</a:t>
          </a:r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長期照顧司、</a:t>
          </a:r>
          <a:r>
            <a:rPr lang="zh-TW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護理及健康照護司、</a:t>
          </a:r>
          <a:r>
            <a:rPr lang="en-US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中醫藥司</a:t>
          </a:r>
          <a:r>
            <a:rPr lang="en-US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心理及口腔健康司、綜合規劃司</a:t>
          </a:r>
          <a:endParaRPr lang="zh-TW" altLang="en-US" sz="32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7D9F92B-DD92-41A0-864B-5BFEEA40A72F}" type="parTrans" cxnId="{CDFC5A76-0C94-4886-8098-FFB25D9B5705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41BDC09-0740-44F7-8570-0A2813664D56}" type="sibTrans" cxnId="{CDFC5A76-0C94-4886-8098-FFB25D9B5705}">
      <dgm:prSet/>
      <dgm:spPr/>
      <dgm:t>
        <a:bodyPr/>
        <a:lstStyle/>
        <a:p>
          <a:endParaRPr lang="zh-TW" altLang="en-US" sz="32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026B590-46D5-4A75-B77C-D3798E3D87C2}" type="pres">
      <dgm:prSet presAssocID="{5858F40E-B874-4753-8DF3-5A8D2E5454E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D9CCFBE-3AF6-40A8-A31D-2FCF4B7FF0C1}" type="pres">
      <dgm:prSet presAssocID="{2E04EC5B-345B-4C6C-BF3B-AF333E1581CF}" presName="composite" presStyleCnt="0"/>
      <dgm:spPr/>
    </dgm:pt>
    <dgm:pt modelId="{032D857D-DD18-4A39-981B-28710460D22E}" type="pres">
      <dgm:prSet presAssocID="{2E04EC5B-345B-4C6C-BF3B-AF333E1581C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4297EE0-EFF3-41B6-B552-88391BF9C6DE}" type="pres">
      <dgm:prSet presAssocID="{2E04EC5B-345B-4C6C-BF3B-AF333E1581CF}" presName="descendantText" presStyleLbl="alignAcc1" presStyleIdx="0" presStyleCnt="2">
        <dgm:presLayoutVars>
          <dgm:bulletEnabled val="1"/>
        </dgm:presLayoutVars>
      </dgm:prSet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endParaRPr lang="zh-TW" altLang="en-US"/>
        </a:p>
      </dgm:t>
    </dgm:pt>
    <dgm:pt modelId="{3C73754A-E15D-4EBE-8069-D50732BF7C3B}" type="pres">
      <dgm:prSet presAssocID="{75AF3384-86A5-4D29-B361-FC239C8A13A6}" presName="sp" presStyleCnt="0"/>
      <dgm:spPr/>
    </dgm:pt>
    <dgm:pt modelId="{AB560DB3-16DF-46AB-8554-87D63DEE5D10}" type="pres">
      <dgm:prSet presAssocID="{91C71F8F-0372-4A01-B20E-5D085D4D5127}" presName="composite" presStyleCnt="0"/>
      <dgm:spPr/>
    </dgm:pt>
    <dgm:pt modelId="{0E7A5C0E-FDF2-4FF6-8DA8-F50B3AD86136}" type="pres">
      <dgm:prSet presAssocID="{91C71F8F-0372-4A01-B20E-5D085D4D512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305F18-0C10-4994-824B-C40950F22DBA}" type="pres">
      <dgm:prSet presAssocID="{91C71F8F-0372-4A01-B20E-5D085D4D512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F4DF231-A0F6-480F-BDBE-646F299A8AFE}" srcId="{5858F40E-B874-4753-8DF3-5A8D2E5454E2}" destId="{2E04EC5B-345B-4C6C-BF3B-AF333E1581CF}" srcOrd="0" destOrd="0" parTransId="{7A26F3A5-EC3F-4E37-AF81-E410DA2F68BC}" sibTransId="{75AF3384-86A5-4D29-B361-FC239C8A13A6}"/>
    <dgm:cxn modelId="{7863F7BE-9842-4777-8BA6-C010E865334B}" srcId="{91C71F8F-0372-4A01-B20E-5D085D4D5127}" destId="{67524E52-B9A5-4E65-B1A7-CDB163141A83}" srcOrd="0" destOrd="0" parTransId="{D6DF0AC5-DA4D-4517-8AE6-878DBFD76B3D}" sibTransId="{F67531E8-CA4B-4D45-93CA-8D86E1839668}"/>
    <dgm:cxn modelId="{CDFC5A76-0C94-4886-8098-FFB25D9B5705}" srcId="{2E04EC5B-345B-4C6C-BF3B-AF333E1581CF}" destId="{51A148CA-15F2-437E-B5FE-32B22A4AF74D}" srcOrd="0" destOrd="0" parTransId="{07D9F92B-DD92-41A0-864B-5BFEEA40A72F}" sibTransId="{F41BDC09-0740-44F7-8570-0A2813664D56}"/>
    <dgm:cxn modelId="{C084D2D1-6264-40B3-BBDD-EEDF4DC66F02}" type="presOf" srcId="{2E04EC5B-345B-4C6C-BF3B-AF333E1581CF}" destId="{032D857D-DD18-4A39-981B-28710460D22E}" srcOrd="0" destOrd="0" presId="urn:microsoft.com/office/officeart/2005/8/layout/chevron2"/>
    <dgm:cxn modelId="{BACD60C6-5781-4B2D-85F4-5E4BA0A91BBC}" type="presOf" srcId="{51A148CA-15F2-437E-B5FE-32B22A4AF74D}" destId="{24297EE0-EFF3-41B6-B552-88391BF9C6DE}" srcOrd="0" destOrd="0" presId="urn:microsoft.com/office/officeart/2005/8/layout/chevron2"/>
    <dgm:cxn modelId="{40063D30-9C92-443B-9A8E-9D695322D144}" type="presOf" srcId="{91C71F8F-0372-4A01-B20E-5D085D4D5127}" destId="{0E7A5C0E-FDF2-4FF6-8DA8-F50B3AD86136}" srcOrd="0" destOrd="0" presId="urn:microsoft.com/office/officeart/2005/8/layout/chevron2"/>
    <dgm:cxn modelId="{FB586C0B-BB90-41A4-A3C4-B672BE281325}" type="presOf" srcId="{67524E52-B9A5-4E65-B1A7-CDB163141A83}" destId="{50305F18-0C10-4994-824B-C40950F22DBA}" srcOrd="0" destOrd="0" presId="urn:microsoft.com/office/officeart/2005/8/layout/chevron2"/>
    <dgm:cxn modelId="{E5A06DC3-0CDE-4937-89EF-AC4691EEDC63}" type="presOf" srcId="{5858F40E-B874-4753-8DF3-5A8D2E5454E2}" destId="{D026B590-46D5-4A75-B77C-D3798E3D87C2}" srcOrd="0" destOrd="0" presId="urn:microsoft.com/office/officeart/2005/8/layout/chevron2"/>
    <dgm:cxn modelId="{5001D85C-CD74-4C24-A739-E8EAFDF8CB4A}" srcId="{5858F40E-B874-4753-8DF3-5A8D2E5454E2}" destId="{91C71F8F-0372-4A01-B20E-5D085D4D5127}" srcOrd="1" destOrd="0" parTransId="{2389D319-C8A7-4D25-A4D1-E54A83B3914C}" sibTransId="{4E9129D0-307C-4C87-BF39-AAA457E5CC90}"/>
    <dgm:cxn modelId="{344AB97A-FF41-4EA3-AB6F-930118FA14E7}" type="presParOf" srcId="{D026B590-46D5-4A75-B77C-D3798E3D87C2}" destId="{7D9CCFBE-3AF6-40A8-A31D-2FCF4B7FF0C1}" srcOrd="0" destOrd="0" presId="urn:microsoft.com/office/officeart/2005/8/layout/chevron2"/>
    <dgm:cxn modelId="{8D9DE4F5-6E40-451B-80C2-F83E7109822D}" type="presParOf" srcId="{7D9CCFBE-3AF6-40A8-A31D-2FCF4B7FF0C1}" destId="{032D857D-DD18-4A39-981B-28710460D22E}" srcOrd="0" destOrd="0" presId="urn:microsoft.com/office/officeart/2005/8/layout/chevron2"/>
    <dgm:cxn modelId="{B7E2B22B-39A2-421C-B486-EF4E94BA1FC7}" type="presParOf" srcId="{7D9CCFBE-3AF6-40A8-A31D-2FCF4B7FF0C1}" destId="{24297EE0-EFF3-41B6-B552-88391BF9C6DE}" srcOrd="1" destOrd="0" presId="urn:microsoft.com/office/officeart/2005/8/layout/chevron2"/>
    <dgm:cxn modelId="{C6B41ED9-E066-4BBC-9A2B-84990EB78ABB}" type="presParOf" srcId="{D026B590-46D5-4A75-B77C-D3798E3D87C2}" destId="{3C73754A-E15D-4EBE-8069-D50732BF7C3B}" srcOrd="1" destOrd="0" presId="urn:microsoft.com/office/officeart/2005/8/layout/chevron2"/>
    <dgm:cxn modelId="{4F95C798-9902-4D18-9F6A-3F26A3CC1D63}" type="presParOf" srcId="{D026B590-46D5-4A75-B77C-D3798E3D87C2}" destId="{AB560DB3-16DF-46AB-8554-87D63DEE5D10}" srcOrd="2" destOrd="0" presId="urn:microsoft.com/office/officeart/2005/8/layout/chevron2"/>
    <dgm:cxn modelId="{F9E43F02-AF60-416A-BF3E-07BCAAD654AD}" type="presParOf" srcId="{AB560DB3-16DF-46AB-8554-87D63DEE5D10}" destId="{0E7A5C0E-FDF2-4FF6-8DA8-F50B3AD86136}" srcOrd="0" destOrd="0" presId="urn:microsoft.com/office/officeart/2005/8/layout/chevron2"/>
    <dgm:cxn modelId="{60AD993E-9CCD-45F3-B0F7-5DFB4741A4B0}" type="presParOf" srcId="{AB560DB3-16DF-46AB-8554-87D63DEE5D10}" destId="{50305F18-0C10-4994-824B-C40950F22DB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B0AEDD-1A7D-4B6F-89E3-E8D76056699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DDEB6854-158A-43F5-A613-321A923DA410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</a:t>
          </a:r>
          <a:r>
            <a:rPr lang="en-US" altLang="zh-TW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</a:t>
          </a:r>
          <a:r>
            <a:rPr lang="en-US" altLang="zh-TW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100</a:t>
          </a:r>
          <a:r>
            <a:rPr lang="zh-TW" alt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</a:t>
          </a:r>
          <a:r>
            <a:rPr lang="en-US" altLang="zh-TW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AE2302E-C40F-4CEC-999F-27417FD0B3AD}" type="parTrans" cxnId="{8E75726A-352C-4FD6-A73B-2771F78143B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43A124B-D51E-48EB-AD89-D8D9CD5AD2F8}" type="sibTrans" cxnId="{8E75726A-352C-4FD6-A73B-2771F78143B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1532A2D-61D5-4255-8354-A71B608885BC}">
      <dgm:prSet phldrT="[文字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醫政類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802EAF1-8093-4750-94F6-5606D1640704}" type="parTrans" cxnId="{2E984B6E-81C3-4F80-88E9-AE8662F4A09E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B00388D-5670-4C19-8F0E-B343529CC222}" type="sibTrans" cxnId="{2E984B6E-81C3-4F80-88E9-AE8662F4A09E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232278A-9F45-4589-9965-27ED1A50A172}">
      <dgm:prSet phldrT="[文字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照護類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1D5409F-25AB-47B9-B0D7-2F1E2AA24F95}" type="parTrans" cxnId="{99C587AE-944C-4FE3-91A6-1B94165BA3E4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C7D8A96-43E0-4F59-A494-F18713EF3CAD}" type="sibTrans" cxnId="{99C587AE-944C-4FE3-91A6-1B94165BA3E4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615CEC8-16B4-42CB-9704-76745E8E068F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本部所屬機關</a:t>
          </a:r>
          <a:endParaRPr lang="en-US" altLang="zh-TW" sz="3200" b="1" dirty="0" smtClean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en-US" altLang="zh-TW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</a:t>
          </a:r>
          <a:r>
            <a:rPr lang="en-US" altLang="zh-TW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200</a:t>
          </a:r>
          <a:r>
            <a:rPr lang="zh-TW" altLang="en-US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</a:t>
          </a:r>
          <a:r>
            <a:rPr lang="en-US" altLang="zh-TW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2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3A5DF90-343F-4C95-8602-B87C0A51C6BD}" type="parTrans" cxnId="{C732302E-1638-444C-90E8-3CE2B16D009D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FB26266-8875-4B0C-8BC5-E89C55733CD2}" type="sibTrans" cxnId="{C732302E-1638-444C-90E8-3CE2B16D009D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DB99FEF-2A59-439F-9CF1-4CE0E4095DD5}">
      <dgm:prSet phldrT="[文字]" custT="1"/>
      <dgm:spPr>
        <a:solidFill>
          <a:srgbClr val="CC99FF"/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食品藥物類</a:t>
          </a:r>
          <a:endParaRPr lang="en-US" altLang="zh-TW" sz="2800" b="1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en-US" altLang="zh-TW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zh-TW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含中醫藥</a:t>
          </a:r>
          <a:r>
            <a:rPr lang="en-US" altLang="zh-TW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</a:p>
      </dgm:t>
    </dgm:pt>
    <dgm:pt modelId="{73D6169F-39CF-4E4C-8912-C0CF43C72B54}" type="parTrans" cxnId="{62FCA011-62BC-46D2-8E40-BE0C55921B49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24925A7-044A-445B-9839-02457B12A10A}" type="sibTrans" cxnId="{62FCA011-62BC-46D2-8E40-BE0C55921B49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6ACA96E-D7DF-4E33-A377-D604A3B984AE}">
      <dgm:prSet phldrT="[文字]" custT="1"/>
      <dgm:spPr>
        <a:solidFill>
          <a:srgbClr val="CC99FF"/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防疫類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BE08AF5-E6BB-49A8-AF38-EE617C38EC07}" type="parTrans" cxnId="{3E9693A5-6E24-4018-AC15-5ACBDA087DC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7975706-C29F-4768-8590-BB7CFE6D678E}" type="sibTrans" cxnId="{3E9693A5-6E24-4018-AC15-5ACBDA087DC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D8106AA-B450-416F-8ED7-D8CFFC85410E}">
      <dgm:prSet phldrT="[文字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心理及口腔健康類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7ED5DEA-2359-40D9-8CEB-7619486B0536}" type="parTrans" cxnId="{5FE47BF7-319A-4FEF-83E6-46E2E49B9E55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DFD5A13-F50D-4D66-ACB0-7AAD12C1FD4F}" type="sibTrans" cxnId="{5FE47BF7-319A-4FEF-83E6-46E2E49B9E55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AACAADB-668C-4402-AB7D-E07F31A77762}">
      <dgm:prSet phldrT="[文字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衛教宣導類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29DB830-9797-4E70-B54D-739BC64B8EB8}" type="parTrans" cxnId="{E1B4AFBD-49C7-4FE2-A3E8-3BBF4DBB11A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C5CCD00-BDF5-4AC6-9011-BC97DFCA6F1B}" type="sibTrans" cxnId="{E1B4AFBD-49C7-4FE2-A3E8-3BBF4DBB11A8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C87BB4D-F35C-403B-9AC6-1CE26EC95ACA}">
      <dgm:prSet phldrT="[文字]" custT="1"/>
      <dgm:spPr>
        <a:solidFill>
          <a:srgbClr val="CC99FF"/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保健類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7F993CD-3978-4DCD-9B1F-C346BF0A91C2}" type="parTrans" cxnId="{90238629-9627-488E-9FDD-72D60603D9F6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FAB9478-B62C-4200-950D-F23AA9E99472}" type="sibTrans" cxnId="{90238629-9627-488E-9FDD-72D60603D9F6}">
      <dgm:prSet/>
      <dgm:spPr/>
      <dgm:t>
        <a:bodyPr/>
        <a:lstStyle/>
        <a:p>
          <a:endParaRPr lang="zh-TW" altLang="en-US" sz="28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EDC8713-D74E-46F4-904B-F0774A71B91D}">
      <dgm:prSet phldrT="[文字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zh-TW" altLang="en-US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長期照顧類</a:t>
          </a:r>
          <a:endParaRPr lang="zh-TW" altLang="en-US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BF2819C-3CB8-42D4-BE86-B3E3865617DA}" type="parTrans" cxnId="{2AADBE53-39E6-4C5D-9D57-C79C870368E2}">
      <dgm:prSet/>
      <dgm:spPr/>
      <dgm:t>
        <a:bodyPr/>
        <a:lstStyle/>
        <a:p>
          <a:endParaRPr lang="zh-TW" altLang="en-US"/>
        </a:p>
      </dgm:t>
    </dgm:pt>
    <dgm:pt modelId="{DD1C0AD3-5DF9-4140-B85F-D47EC317C556}" type="sibTrans" cxnId="{2AADBE53-39E6-4C5D-9D57-C79C870368E2}">
      <dgm:prSet/>
      <dgm:spPr/>
      <dgm:t>
        <a:bodyPr/>
        <a:lstStyle/>
        <a:p>
          <a:endParaRPr lang="zh-TW" altLang="en-US"/>
        </a:p>
      </dgm:t>
    </dgm:pt>
    <dgm:pt modelId="{8C60E4B4-77F1-4167-BDB8-72BECAD51B7B}" type="pres">
      <dgm:prSet presAssocID="{64B0AEDD-1A7D-4B6F-89E3-E8D76056699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4F10647-4DD2-4F9F-B6C2-23018A4C4036}" type="pres">
      <dgm:prSet presAssocID="{DDEB6854-158A-43F5-A613-321A923DA410}" presName="compNode" presStyleCnt="0"/>
      <dgm:spPr/>
    </dgm:pt>
    <dgm:pt modelId="{411EE97F-8F0F-4BC3-884A-D4A7338B3904}" type="pres">
      <dgm:prSet presAssocID="{DDEB6854-158A-43F5-A613-321A923DA410}" presName="aNode" presStyleLbl="bgShp" presStyleIdx="0" presStyleCnt="2"/>
      <dgm:spPr/>
      <dgm:t>
        <a:bodyPr/>
        <a:lstStyle/>
        <a:p>
          <a:endParaRPr lang="zh-TW" altLang="en-US"/>
        </a:p>
      </dgm:t>
    </dgm:pt>
    <dgm:pt modelId="{D5129216-6E8A-4B14-8E36-A8C808100360}" type="pres">
      <dgm:prSet presAssocID="{DDEB6854-158A-43F5-A613-321A923DA410}" presName="textNode" presStyleLbl="bgShp" presStyleIdx="0" presStyleCnt="2"/>
      <dgm:spPr/>
      <dgm:t>
        <a:bodyPr/>
        <a:lstStyle/>
        <a:p>
          <a:endParaRPr lang="zh-TW" altLang="en-US"/>
        </a:p>
      </dgm:t>
    </dgm:pt>
    <dgm:pt modelId="{75A6DB75-3007-4619-A74D-3A790D22C759}" type="pres">
      <dgm:prSet presAssocID="{DDEB6854-158A-43F5-A613-321A923DA410}" presName="compChildNode" presStyleCnt="0"/>
      <dgm:spPr/>
    </dgm:pt>
    <dgm:pt modelId="{B707D898-DDBC-4709-A162-2DE2557CCD86}" type="pres">
      <dgm:prSet presAssocID="{DDEB6854-158A-43F5-A613-321A923DA410}" presName="theInnerList" presStyleCnt="0"/>
      <dgm:spPr/>
    </dgm:pt>
    <dgm:pt modelId="{0931A0FD-E943-45D0-809F-B9852ACCDEB0}" type="pres">
      <dgm:prSet presAssocID="{C1532A2D-61D5-4255-8354-A71B608885BC}" presName="childNode" presStyleLbl="node1" presStyleIdx="0" presStyleCnt="8" custLinFactY="-11485" custLinFactNeighborX="-94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A1827E-A878-4CBE-BD86-E1D8831E49CF}" type="pres">
      <dgm:prSet presAssocID="{C1532A2D-61D5-4255-8354-A71B608885BC}" presName="aSpace2" presStyleCnt="0"/>
      <dgm:spPr/>
    </dgm:pt>
    <dgm:pt modelId="{07D20006-4AF4-458C-B587-071F974D3511}" type="pres">
      <dgm:prSet presAssocID="{DEDC8713-D74E-46F4-904B-F0774A71B91D}" presName="childNode" presStyleLbl="node1" presStyleIdx="1" presStyleCnt="8" custLinFactY="-10562" custLinFactNeighborX="-94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765835-8721-4CAF-8AEC-B01D59FD9861}" type="pres">
      <dgm:prSet presAssocID="{DEDC8713-D74E-46F4-904B-F0774A71B91D}" presName="aSpace2" presStyleCnt="0"/>
      <dgm:spPr/>
    </dgm:pt>
    <dgm:pt modelId="{8D03E13E-F274-4D6C-A742-9692AC04968F}" type="pres">
      <dgm:prSet presAssocID="{3232278A-9F45-4589-9965-27ED1A50A172}" presName="childNode" presStyleLbl="node1" presStyleIdx="2" presStyleCnt="8" custLinFactY="-9638" custLinFactNeighborX="-94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044355-EDAA-4A09-BFBC-A19B8A05637A}" type="pres">
      <dgm:prSet presAssocID="{3232278A-9F45-4589-9965-27ED1A50A172}" presName="aSpace2" presStyleCnt="0"/>
      <dgm:spPr/>
    </dgm:pt>
    <dgm:pt modelId="{E8AB75AA-8DBA-423C-9A44-72DADBDCB474}" type="pres">
      <dgm:prSet presAssocID="{0D8106AA-B450-416F-8ED7-D8CFFC85410E}" presName="childNode" presStyleLbl="node1" presStyleIdx="3" presStyleCnt="8" custLinFactY="-8715" custLinFactNeighborX="-94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933172-687B-4830-8692-4F9F69CC0888}" type="pres">
      <dgm:prSet presAssocID="{0D8106AA-B450-416F-8ED7-D8CFFC85410E}" presName="aSpace2" presStyleCnt="0"/>
      <dgm:spPr/>
    </dgm:pt>
    <dgm:pt modelId="{E30A910B-6E6B-4ADB-8A69-07C837AD1F37}" type="pres">
      <dgm:prSet presAssocID="{5AACAADB-668C-4402-AB7D-E07F31A77762}" presName="childNode" presStyleLbl="node1" presStyleIdx="4" presStyleCnt="8" custLinFactY="-7791" custLinFactNeighborX="-945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E6D626-3241-41A3-B04D-D5B3F0B5659C}" type="pres">
      <dgm:prSet presAssocID="{DDEB6854-158A-43F5-A613-321A923DA410}" presName="aSpace" presStyleCnt="0"/>
      <dgm:spPr/>
    </dgm:pt>
    <dgm:pt modelId="{5A099E1C-405E-47B4-9CD7-5F61082013BE}" type="pres">
      <dgm:prSet presAssocID="{F615CEC8-16B4-42CB-9704-76745E8E068F}" presName="compNode" presStyleCnt="0"/>
      <dgm:spPr/>
    </dgm:pt>
    <dgm:pt modelId="{20A17251-394C-46B5-AE3A-8AEA13D9EC89}" type="pres">
      <dgm:prSet presAssocID="{F615CEC8-16B4-42CB-9704-76745E8E068F}" presName="aNode" presStyleLbl="bgShp" presStyleIdx="1" presStyleCnt="2" custLinFactNeighborX="11643" custLinFactNeighborY="1682"/>
      <dgm:spPr/>
      <dgm:t>
        <a:bodyPr/>
        <a:lstStyle/>
        <a:p>
          <a:endParaRPr lang="zh-TW" altLang="en-US"/>
        </a:p>
      </dgm:t>
    </dgm:pt>
    <dgm:pt modelId="{F4624B60-C453-413A-A516-6C157A0BAF79}" type="pres">
      <dgm:prSet presAssocID="{F615CEC8-16B4-42CB-9704-76745E8E068F}" presName="textNode" presStyleLbl="bgShp" presStyleIdx="1" presStyleCnt="2"/>
      <dgm:spPr/>
      <dgm:t>
        <a:bodyPr/>
        <a:lstStyle/>
        <a:p>
          <a:endParaRPr lang="zh-TW" altLang="en-US"/>
        </a:p>
      </dgm:t>
    </dgm:pt>
    <dgm:pt modelId="{1C901D0A-8CCE-468D-A9CB-1D705A7C201E}" type="pres">
      <dgm:prSet presAssocID="{F615CEC8-16B4-42CB-9704-76745E8E068F}" presName="compChildNode" presStyleCnt="0"/>
      <dgm:spPr/>
    </dgm:pt>
    <dgm:pt modelId="{E92AB101-FA08-4025-A51E-FD9C4C3E1058}" type="pres">
      <dgm:prSet presAssocID="{F615CEC8-16B4-42CB-9704-76745E8E068F}" presName="theInnerList" presStyleCnt="0"/>
      <dgm:spPr/>
    </dgm:pt>
    <dgm:pt modelId="{843D4E69-B461-41DA-92B5-E9301F02B5FE}" type="pres">
      <dgm:prSet presAssocID="{7DB99FEF-2A59-439F-9CF1-4CE0E4095DD5}" presName="childNode" presStyleLbl="node1" presStyleIdx="5" presStyleCnt="8" custScaleY="15247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5B613F-F022-46BF-A239-3BDF261A708D}" type="pres">
      <dgm:prSet presAssocID="{7DB99FEF-2A59-439F-9CF1-4CE0E4095DD5}" presName="aSpace2" presStyleCnt="0"/>
      <dgm:spPr/>
    </dgm:pt>
    <dgm:pt modelId="{C94499F8-FF89-48AC-B9A9-1E2AF4FEBF0D}" type="pres">
      <dgm:prSet presAssocID="{06ACA96E-D7DF-4E33-A377-D604A3B984AE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D77B6B-A92D-456B-8363-A3603BB54ED0}" type="pres">
      <dgm:prSet presAssocID="{06ACA96E-D7DF-4E33-A377-D604A3B984AE}" presName="aSpace2" presStyleCnt="0"/>
      <dgm:spPr/>
    </dgm:pt>
    <dgm:pt modelId="{04D4B80C-7149-4781-A7E2-D932FEB9C4F6}" type="pres">
      <dgm:prSet presAssocID="{2C87BB4D-F35C-403B-9AC6-1CE26EC95ACA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DA266BD-7C0D-4A68-AB52-9B530C7EC7B1}" type="presOf" srcId="{F615CEC8-16B4-42CB-9704-76745E8E068F}" destId="{20A17251-394C-46B5-AE3A-8AEA13D9EC89}" srcOrd="0" destOrd="0" presId="urn:microsoft.com/office/officeart/2005/8/layout/lProcess2"/>
    <dgm:cxn modelId="{9F6B4C01-D952-4692-84F7-95D27F609577}" type="presOf" srcId="{5AACAADB-668C-4402-AB7D-E07F31A77762}" destId="{E30A910B-6E6B-4ADB-8A69-07C837AD1F37}" srcOrd="0" destOrd="0" presId="urn:microsoft.com/office/officeart/2005/8/layout/lProcess2"/>
    <dgm:cxn modelId="{6B7C9A6C-74A1-42D1-9876-648C8D61696D}" type="presOf" srcId="{DEDC8713-D74E-46F4-904B-F0774A71B91D}" destId="{07D20006-4AF4-458C-B587-071F974D3511}" srcOrd="0" destOrd="0" presId="urn:microsoft.com/office/officeart/2005/8/layout/lProcess2"/>
    <dgm:cxn modelId="{3B6D568D-BC39-4B4C-9708-320675CFBAAB}" type="presOf" srcId="{3232278A-9F45-4589-9965-27ED1A50A172}" destId="{8D03E13E-F274-4D6C-A742-9692AC04968F}" srcOrd="0" destOrd="0" presId="urn:microsoft.com/office/officeart/2005/8/layout/lProcess2"/>
    <dgm:cxn modelId="{E1B4AFBD-49C7-4FE2-A3E8-3BBF4DBB11A8}" srcId="{DDEB6854-158A-43F5-A613-321A923DA410}" destId="{5AACAADB-668C-4402-AB7D-E07F31A77762}" srcOrd="4" destOrd="0" parTransId="{829DB830-9797-4E70-B54D-739BC64B8EB8}" sibTransId="{7C5CCD00-BDF5-4AC6-9011-BC97DFCA6F1B}"/>
    <dgm:cxn modelId="{90238629-9627-488E-9FDD-72D60603D9F6}" srcId="{F615CEC8-16B4-42CB-9704-76745E8E068F}" destId="{2C87BB4D-F35C-403B-9AC6-1CE26EC95ACA}" srcOrd="2" destOrd="0" parTransId="{D7F993CD-3978-4DCD-9B1F-C346BF0A91C2}" sibTransId="{FFAB9478-B62C-4200-950D-F23AA9E99472}"/>
    <dgm:cxn modelId="{8E75726A-352C-4FD6-A73B-2771F78143B8}" srcId="{64B0AEDD-1A7D-4B6F-89E3-E8D760566993}" destId="{DDEB6854-158A-43F5-A613-321A923DA410}" srcOrd="0" destOrd="0" parTransId="{3AE2302E-C40F-4CEC-999F-27417FD0B3AD}" sibTransId="{543A124B-D51E-48EB-AD89-D8D9CD5AD2F8}"/>
    <dgm:cxn modelId="{0ACE4068-FFFC-434A-85F1-A048B0411C5C}" type="presOf" srcId="{06ACA96E-D7DF-4E33-A377-D604A3B984AE}" destId="{C94499F8-FF89-48AC-B9A9-1E2AF4FEBF0D}" srcOrd="0" destOrd="0" presId="urn:microsoft.com/office/officeart/2005/8/layout/lProcess2"/>
    <dgm:cxn modelId="{701A61ED-F719-441A-AE9C-5EBDD9567E96}" type="presOf" srcId="{0D8106AA-B450-416F-8ED7-D8CFFC85410E}" destId="{E8AB75AA-8DBA-423C-9A44-72DADBDCB474}" srcOrd="0" destOrd="0" presId="urn:microsoft.com/office/officeart/2005/8/layout/lProcess2"/>
    <dgm:cxn modelId="{C732302E-1638-444C-90E8-3CE2B16D009D}" srcId="{64B0AEDD-1A7D-4B6F-89E3-E8D760566993}" destId="{F615CEC8-16B4-42CB-9704-76745E8E068F}" srcOrd="1" destOrd="0" parTransId="{13A5DF90-343F-4C95-8602-B87C0A51C6BD}" sibTransId="{9FB26266-8875-4B0C-8BC5-E89C55733CD2}"/>
    <dgm:cxn modelId="{77BFA9A0-A07D-48D8-B873-4749C1A7EA6C}" type="presOf" srcId="{64B0AEDD-1A7D-4B6F-89E3-E8D760566993}" destId="{8C60E4B4-77F1-4167-BDB8-72BECAD51B7B}" srcOrd="0" destOrd="0" presId="urn:microsoft.com/office/officeart/2005/8/layout/lProcess2"/>
    <dgm:cxn modelId="{B3268C41-9F27-4E16-92A2-DA4F6CDDBA03}" type="presOf" srcId="{2C87BB4D-F35C-403B-9AC6-1CE26EC95ACA}" destId="{04D4B80C-7149-4781-A7E2-D932FEB9C4F6}" srcOrd="0" destOrd="0" presId="urn:microsoft.com/office/officeart/2005/8/layout/lProcess2"/>
    <dgm:cxn modelId="{F55E5A8F-04CA-4D2B-B1FE-649BDD24CA16}" type="presOf" srcId="{DDEB6854-158A-43F5-A613-321A923DA410}" destId="{D5129216-6E8A-4B14-8E36-A8C808100360}" srcOrd="1" destOrd="0" presId="urn:microsoft.com/office/officeart/2005/8/layout/lProcess2"/>
    <dgm:cxn modelId="{82274CAD-7AE8-47BF-B2C1-1E9512FE016B}" type="presOf" srcId="{7DB99FEF-2A59-439F-9CF1-4CE0E4095DD5}" destId="{843D4E69-B461-41DA-92B5-E9301F02B5FE}" srcOrd="0" destOrd="0" presId="urn:microsoft.com/office/officeart/2005/8/layout/lProcess2"/>
    <dgm:cxn modelId="{5FE47BF7-319A-4FEF-83E6-46E2E49B9E55}" srcId="{DDEB6854-158A-43F5-A613-321A923DA410}" destId="{0D8106AA-B450-416F-8ED7-D8CFFC85410E}" srcOrd="3" destOrd="0" parTransId="{A7ED5DEA-2359-40D9-8CEB-7619486B0536}" sibTransId="{3DFD5A13-F50D-4D66-ACB0-7AAD12C1FD4F}"/>
    <dgm:cxn modelId="{99C587AE-944C-4FE3-91A6-1B94165BA3E4}" srcId="{DDEB6854-158A-43F5-A613-321A923DA410}" destId="{3232278A-9F45-4589-9965-27ED1A50A172}" srcOrd="2" destOrd="0" parTransId="{61D5409F-25AB-47B9-B0D7-2F1E2AA24F95}" sibTransId="{6C7D8A96-43E0-4F59-A494-F18713EF3CAD}"/>
    <dgm:cxn modelId="{6E434EBC-2BAF-4CFA-8B68-E03EB7F89E17}" type="presOf" srcId="{DDEB6854-158A-43F5-A613-321A923DA410}" destId="{411EE97F-8F0F-4BC3-884A-D4A7338B3904}" srcOrd="0" destOrd="0" presId="urn:microsoft.com/office/officeart/2005/8/layout/lProcess2"/>
    <dgm:cxn modelId="{2AADBE53-39E6-4C5D-9D57-C79C870368E2}" srcId="{DDEB6854-158A-43F5-A613-321A923DA410}" destId="{DEDC8713-D74E-46F4-904B-F0774A71B91D}" srcOrd="1" destOrd="0" parTransId="{1BF2819C-3CB8-42D4-BE86-B3E3865617DA}" sibTransId="{DD1C0AD3-5DF9-4140-B85F-D47EC317C556}"/>
    <dgm:cxn modelId="{2E984B6E-81C3-4F80-88E9-AE8662F4A09E}" srcId="{DDEB6854-158A-43F5-A613-321A923DA410}" destId="{C1532A2D-61D5-4255-8354-A71B608885BC}" srcOrd="0" destOrd="0" parTransId="{9802EAF1-8093-4750-94F6-5606D1640704}" sibTransId="{FB00388D-5670-4C19-8F0E-B343529CC222}"/>
    <dgm:cxn modelId="{62FCA011-62BC-46D2-8E40-BE0C55921B49}" srcId="{F615CEC8-16B4-42CB-9704-76745E8E068F}" destId="{7DB99FEF-2A59-439F-9CF1-4CE0E4095DD5}" srcOrd="0" destOrd="0" parTransId="{73D6169F-39CF-4E4C-8912-C0CF43C72B54}" sibTransId="{524925A7-044A-445B-9839-02457B12A10A}"/>
    <dgm:cxn modelId="{3E9693A5-6E24-4018-AC15-5ACBDA087DC8}" srcId="{F615CEC8-16B4-42CB-9704-76745E8E068F}" destId="{06ACA96E-D7DF-4E33-A377-D604A3B984AE}" srcOrd="1" destOrd="0" parTransId="{2BE08AF5-E6BB-49A8-AF38-EE617C38EC07}" sibTransId="{07975706-C29F-4768-8590-BB7CFE6D678E}"/>
    <dgm:cxn modelId="{3DC22DBD-0C62-4E19-AC15-7C42972C4480}" type="presOf" srcId="{C1532A2D-61D5-4255-8354-A71B608885BC}" destId="{0931A0FD-E943-45D0-809F-B9852ACCDEB0}" srcOrd="0" destOrd="0" presId="urn:microsoft.com/office/officeart/2005/8/layout/lProcess2"/>
    <dgm:cxn modelId="{0028AF09-14BD-4BA0-82D8-5A450D0D325E}" type="presOf" srcId="{F615CEC8-16B4-42CB-9704-76745E8E068F}" destId="{F4624B60-C453-413A-A516-6C157A0BAF79}" srcOrd="1" destOrd="0" presId="urn:microsoft.com/office/officeart/2005/8/layout/lProcess2"/>
    <dgm:cxn modelId="{C5D624BA-4E71-4154-AF87-2DFAAA27E7D4}" type="presParOf" srcId="{8C60E4B4-77F1-4167-BDB8-72BECAD51B7B}" destId="{B4F10647-4DD2-4F9F-B6C2-23018A4C4036}" srcOrd="0" destOrd="0" presId="urn:microsoft.com/office/officeart/2005/8/layout/lProcess2"/>
    <dgm:cxn modelId="{639E37EA-4334-4B8C-8FC1-8510ABC774D6}" type="presParOf" srcId="{B4F10647-4DD2-4F9F-B6C2-23018A4C4036}" destId="{411EE97F-8F0F-4BC3-884A-D4A7338B3904}" srcOrd="0" destOrd="0" presId="urn:microsoft.com/office/officeart/2005/8/layout/lProcess2"/>
    <dgm:cxn modelId="{A1F0BC93-3778-49F1-9F4D-36636F9D3E16}" type="presParOf" srcId="{B4F10647-4DD2-4F9F-B6C2-23018A4C4036}" destId="{D5129216-6E8A-4B14-8E36-A8C808100360}" srcOrd="1" destOrd="0" presId="urn:microsoft.com/office/officeart/2005/8/layout/lProcess2"/>
    <dgm:cxn modelId="{476C755C-75D9-46ED-8DAC-195C05A9F848}" type="presParOf" srcId="{B4F10647-4DD2-4F9F-B6C2-23018A4C4036}" destId="{75A6DB75-3007-4619-A74D-3A790D22C759}" srcOrd="2" destOrd="0" presId="urn:microsoft.com/office/officeart/2005/8/layout/lProcess2"/>
    <dgm:cxn modelId="{9DBC916C-BB05-4452-AD08-787653CC5926}" type="presParOf" srcId="{75A6DB75-3007-4619-A74D-3A790D22C759}" destId="{B707D898-DDBC-4709-A162-2DE2557CCD86}" srcOrd="0" destOrd="0" presId="urn:microsoft.com/office/officeart/2005/8/layout/lProcess2"/>
    <dgm:cxn modelId="{FA329D55-C198-4D38-B831-140A342FE926}" type="presParOf" srcId="{B707D898-DDBC-4709-A162-2DE2557CCD86}" destId="{0931A0FD-E943-45D0-809F-B9852ACCDEB0}" srcOrd="0" destOrd="0" presId="urn:microsoft.com/office/officeart/2005/8/layout/lProcess2"/>
    <dgm:cxn modelId="{2A493FC7-D3EC-460C-AEF8-4B290DB48714}" type="presParOf" srcId="{B707D898-DDBC-4709-A162-2DE2557CCD86}" destId="{2EA1827E-A878-4CBE-BD86-E1D8831E49CF}" srcOrd="1" destOrd="0" presId="urn:microsoft.com/office/officeart/2005/8/layout/lProcess2"/>
    <dgm:cxn modelId="{D0A9C4A6-B6BF-4BB2-8F76-07D72B540A27}" type="presParOf" srcId="{B707D898-DDBC-4709-A162-2DE2557CCD86}" destId="{07D20006-4AF4-458C-B587-071F974D3511}" srcOrd="2" destOrd="0" presId="urn:microsoft.com/office/officeart/2005/8/layout/lProcess2"/>
    <dgm:cxn modelId="{79D8F0D0-8533-42E2-B8D7-C0B6F5D148AC}" type="presParOf" srcId="{B707D898-DDBC-4709-A162-2DE2557CCD86}" destId="{2C765835-8721-4CAF-8AEC-B01D59FD9861}" srcOrd="3" destOrd="0" presId="urn:microsoft.com/office/officeart/2005/8/layout/lProcess2"/>
    <dgm:cxn modelId="{026D1491-C806-4888-8FE0-F973E2D20E24}" type="presParOf" srcId="{B707D898-DDBC-4709-A162-2DE2557CCD86}" destId="{8D03E13E-F274-4D6C-A742-9692AC04968F}" srcOrd="4" destOrd="0" presId="urn:microsoft.com/office/officeart/2005/8/layout/lProcess2"/>
    <dgm:cxn modelId="{7ED603A5-991B-4786-8E28-C17BF91AD111}" type="presParOf" srcId="{B707D898-DDBC-4709-A162-2DE2557CCD86}" destId="{0C044355-EDAA-4A09-BFBC-A19B8A05637A}" srcOrd="5" destOrd="0" presId="urn:microsoft.com/office/officeart/2005/8/layout/lProcess2"/>
    <dgm:cxn modelId="{8D044190-AE9E-4F16-AD14-6898FFB47C0D}" type="presParOf" srcId="{B707D898-DDBC-4709-A162-2DE2557CCD86}" destId="{E8AB75AA-8DBA-423C-9A44-72DADBDCB474}" srcOrd="6" destOrd="0" presId="urn:microsoft.com/office/officeart/2005/8/layout/lProcess2"/>
    <dgm:cxn modelId="{48CE2BD4-5EC8-439E-90D8-7C127589D772}" type="presParOf" srcId="{B707D898-DDBC-4709-A162-2DE2557CCD86}" destId="{13933172-687B-4830-8692-4F9F69CC0888}" srcOrd="7" destOrd="0" presId="urn:microsoft.com/office/officeart/2005/8/layout/lProcess2"/>
    <dgm:cxn modelId="{D1D34A1C-1E2C-4E5E-972A-77385BC6249B}" type="presParOf" srcId="{B707D898-DDBC-4709-A162-2DE2557CCD86}" destId="{E30A910B-6E6B-4ADB-8A69-07C837AD1F37}" srcOrd="8" destOrd="0" presId="urn:microsoft.com/office/officeart/2005/8/layout/lProcess2"/>
    <dgm:cxn modelId="{453ECF73-DEBD-44EA-9D17-780BD4E33371}" type="presParOf" srcId="{8C60E4B4-77F1-4167-BDB8-72BECAD51B7B}" destId="{8EE6D626-3241-41A3-B04D-D5B3F0B5659C}" srcOrd="1" destOrd="0" presId="urn:microsoft.com/office/officeart/2005/8/layout/lProcess2"/>
    <dgm:cxn modelId="{F18DE710-F0D2-4166-8D5A-117922AF4010}" type="presParOf" srcId="{8C60E4B4-77F1-4167-BDB8-72BECAD51B7B}" destId="{5A099E1C-405E-47B4-9CD7-5F61082013BE}" srcOrd="2" destOrd="0" presId="urn:microsoft.com/office/officeart/2005/8/layout/lProcess2"/>
    <dgm:cxn modelId="{1C557426-8035-49BA-8C46-A44AE2510F77}" type="presParOf" srcId="{5A099E1C-405E-47B4-9CD7-5F61082013BE}" destId="{20A17251-394C-46B5-AE3A-8AEA13D9EC89}" srcOrd="0" destOrd="0" presId="urn:microsoft.com/office/officeart/2005/8/layout/lProcess2"/>
    <dgm:cxn modelId="{615D31A1-52ED-4C5B-A26A-239A775A7899}" type="presParOf" srcId="{5A099E1C-405E-47B4-9CD7-5F61082013BE}" destId="{F4624B60-C453-413A-A516-6C157A0BAF79}" srcOrd="1" destOrd="0" presId="urn:microsoft.com/office/officeart/2005/8/layout/lProcess2"/>
    <dgm:cxn modelId="{3E4A13B3-F926-4319-A29B-C9ABFA536CFF}" type="presParOf" srcId="{5A099E1C-405E-47B4-9CD7-5F61082013BE}" destId="{1C901D0A-8CCE-468D-A9CB-1D705A7C201E}" srcOrd="2" destOrd="0" presId="urn:microsoft.com/office/officeart/2005/8/layout/lProcess2"/>
    <dgm:cxn modelId="{2F8EA533-6392-4E2D-BD25-4F71819893CA}" type="presParOf" srcId="{1C901D0A-8CCE-468D-A9CB-1D705A7C201E}" destId="{E92AB101-FA08-4025-A51E-FD9C4C3E1058}" srcOrd="0" destOrd="0" presId="urn:microsoft.com/office/officeart/2005/8/layout/lProcess2"/>
    <dgm:cxn modelId="{55B85864-C498-4839-80B2-EDCDB1205731}" type="presParOf" srcId="{E92AB101-FA08-4025-A51E-FD9C4C3E1058}" destId="{843D4E69-B461-41DA-92B5-E9301F02B5FE}" srcOrd="0" destOrd="0" presId="urn:microsoft.com/office/officeart/2005/8/layout/lProcess2"/>
    <dgm:cxn modelId="{DD54B3B8-4C49-42F9-9B69-BFC9983426BC}" type="presParOf" srcId="{E92AB101-FA08-4025-A51E-FD9C4C3E1058}" destId="{5B5B613F-F022-46BF-A239-3BDF261A708D}" srcOrd="1" destOrd="0" presId="urn:microsoft.com/office/officeart/2005/8/layout/lProcess2"/>
    <dgm:cxn modelId="{AD2B3E43-A8A7-4744-B229-B34EBB0DA564}" type="presParOf" srcId="{E92AB101-FA08-4025-A51E-FD9C4C3E1058}" destId="{C94499F8-FF89-48AC-B9A9-1E2AF4FEBF0D}" srcOrd="2" destOrd="0" presId="urn:microsoft.com/office/officeart/2005/8/layout/lProcess2"/>
    <dgm:cxn modelId="{FBEAE257-3C24-41FB-8000-E5787B309A91}" type="presParOf" srcId="{E92AB101-FA08-4025-A51E-FD9C4C3E1058}" destId="{ABD77B6B-A92D-456B-8363-A3603BB54ED0}" srcOrd="3" destOrd="0" presId="urn:microsoft.com/office/officeart/2005/8/layout/lProcess2"/>
    <dgm:cxn modelId="{0EED1CB1-016F-4A8E-B384-D94102D398A6}" type="presParOf" srcId="{E92AB101-FA08-4025-A51E-FD9C4C3E1058}" destId="{04D4B80C-7149-4781-A7E2-D932FEB9C4F6}" srcOrd="4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D92A6F-3F30-40F9-9B6A-F3FD9D57C14D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B4E582B6-3A2F-49F0-A621-176829D6966D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各組考評類別之分數加總計算，分別取最高分者</a:t>
          </a:r>
          <a:r>
            <a:rPr 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名，各獲得新臺幣</a:t>
          </a:r>
          <a:r>
            <a:rPr 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6</a:t>
          </a:r>
          <a:r>
            <a:rPr 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萬元等值獎品或禮券及獎座</a:t>
          </a:r>
          <a:r>
            <a:rPr lang="en-US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團體在</a:t>
          </a:r>
          <a:r>
            <a:rPr lang="en-US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萬元以下，個人在</a:t>
          </a:r>
          <a:r>
            <a:rPr lang="en-US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5</a:t>
          </a:r>
          <a:r>
            <a:rPr lang="zh-TW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千元以下</a:t>
          </a:r>
          <a:r>
            <a:rPr lang="en-US" altLang="zh-TW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3E4D986-4F3D-4097-B335-AD08D0BDCC71}" type="parTrans" cxnId="{39A09A08-6928-4366-A1A7-9BDD56322AF6}">
      <dgm:prSet/>
      <dgm:spPr/>
      <dgm:t>
        <a:bodyPr/>
        <a:lstStyle/>
        <a:p>
          <a:endParaRPr lang="zh-TW" altLang="en-US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BD27B2-09AC-433E-A64D-3EF620F1D77B}" type="sibTrans" cxnId="{39A09A08-6928-4366-A1A7-9BDD56322AF6}">
      <dgm:prSet/>
      <dgm:spPr/>
      <dgm:t>
        <a:bodyPr/>
        <a:lstStyle/>
        <a:p>
          <a:endParaRPr lang="zh-TW" altLang="en-US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DF0CEA-5635-41A1-95FD-9386D3808355}">
      <dgm:prSet phldrT="[文字]" custT="1"/>
      <dgm:spPr/>
      <dgm:t>
        <a:bodyPr/>
        <a:lstStyle/>
        <a:p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各組取次高分者</a:t>
          </a:r>
          <a:r>
            <a:rPr lang="en-US" altLang="zh-TW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名，可獲得獎狀乙紙</a:t>
          </a:r>
          <a:endParaRPr lang="zh-TW" altLang="en-US" sz="32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6B68F01-12B8-45CA-8E4B-07CBD7BBF196}" type="parTrans" cxnId="{8EDDAB3B-24F5-4D86-AA4D-AED5132AAFB1}">
      <dgm:prSet/>
      <dgm:spPr/>
      <dgm:t>
        <a:bodyPr/>
        <a:lstStyle/>
        <a:p>
          <a:endParaRPr lang="zh-TW" altLang="en-US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FE0F87-DCF1-4F2D-A2B7-39A43DCE74CA}" type="sibTrans" cxnId="{8EDDAB3B-24F5-4D86-AA4D-AED5132AAFB1}">
      <dgm:prSet/>
      <dgm:spPr/>
      <dgm:t>
        <a:bodyPr/>
        <a:lstStyle/>
        <a:p>
          <a:endParaRPr lang="zh-TW" altLang="en-US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78AA32-B2F4-4ADA-B1D8-32EB602027BA}" type="pres">
      <dgm:prSet presAssocID="{1DD92A6F-3F30-40F9-9B6A-F3FD9D57C14D}" presName="Name0" presStyleCnt="0">
        <dgm:presLayoutVars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A2411344-2E59-4E55-AA29-AFCC92B7F456}" type="pres">
      <dgm:prSet presAssocID="{B4E582B6-3A2F-49F0-A621-176829D6966D}" presName="noChildren" presStyleCnt="0"/>
      <dgm:spPr/>
    </dgm:pt>
    <dgm:pt modelId="{9324D505-3E13-45B7-BAF5-94E475385EFB}" type="pres">
      <dgm:prSet presAssocID="{B4E582B6-3A2F-49F0-A621-176829D6966D}" presName="gap" presStyleCnt="0"/>
      <dgm:spPr/>
    </dgm:pt>
    <dgm:pt modelId="{6C22344F-7A9E-46D6-9F38-75D9CD73E089}" type="pres">
      <dgm:prSet presAssocID="{B4E582B6-3A2F-49F0-A621-176829D6966D}" presName="medCircle2" presStyleLbl="vennNode1" presStyleIdx="0" presStyleCnt="2" custLinFactNeighborX="-4112" custLinFactNeighborY="-28205"/>
      <dgm:spPr>
        <a:solidFill>
          <a:srgbClr val="FF3300">
            <a:alpha val="50000"/>
          </a:srgbClr>
        </a:solidFill>
      </dgm:spPr>
    </dgm:pt>
    <dgm:pt modelId="{AD27ABB5-FB41-48C1-BD2E-4BDC9DAB1DB4}" type="pres">
      <dgm:prSet presAssocID="{B4E582B6-3A2F-49F0-A621-176829D6966D}" presName="txLvlOnly1" presStyleLbl="revTx" presStyleIdx="0" presStyleCnt="2" custScaleY="167091" custLinFactNeighborX="-142" custLinFactNeighborY="-28205"/>
      <dgm:spPr/>
      <dgm:t>
        <a:bodyPr/>
        <a:lstStyle/>
        <a:p>
          <a:endParaRPr lang="zh-TW" altLang="en-US"/>
        </a:p>
      </dgm:t>
    </dgm:pt>
    <dgm:pt modelId="{CEEA476A-8B39-4A9E-9C6A-F6F7B2AAEA8A}" type="pres">
      <dgm:prSet presAssocID="{D8DF0CEA-5635-41A1-95FD-9386D3808355}" presName="noChildren" presStyleCnt="0"/>
      <dgm:spPr/>
    </dgm:pt>
    <dgm:pt modelId="{E6AD9AEC-456B-4839-9DFB-A8F40F1353D0}" type="pres">
      <dgm:prSet presAssocID="{D8DF0CEA-5635-41A1-95FD-9386D3808355}" presName="gap" presStyleCnt="0"/>
      <dgm:spPr/>
    </dgm:pt>
    <dgm:pt modelId="{780D4703-1FC4-4FB7-B543-A82EFA9D76C5}" type="pres">
      <dgm:prSet presAssocID="{D8DF0CEA-5635-41A1-95FD-9386D3808355}" presName="medCircle2" presStyleLbl="vennNode1" presStyleIdx="1" presStyleCnt="2"/>
      <dgm:spPr>
        <a:solidFill>
          <a:srgbClr val="7030A0">
            <a:alpha val="50000"/>
          </a:srgbClr>
        </a:solidFill>
      </dgm:spPr>
    </dgm:pt>
    <dgm:pt modelId="{9097BDC5-643D-4A68-9DB8-245DDF84FA89}" type="pres">
      <dgm:prSet presAssocID="{D8DF0CEA-5635-41A1-95FD-9386D3808355}" presName="txLvlOnly1" presStyleLbl="revTx" presStyleIdx="1" presStyleCnt="2"/>
      <dgm:spPr/>
      <dgm:t>
        <a:bodyPr/>
        <a:lstStyle/>
        <a:p>
          <a:endParaRPr lang="zh-TW" altLang="en-US"/>
        </a:p>
      </dgm:t>
    </dgm:pt>
  </dgm:ptLst>
  <dgm:cxnLst>
    <dgm:cxn modelId="{8EDDAB3B-24F5-4D86-AA4D-AED5132AAFB1}" srcId="{1DD92A6F-3F30-40F9-9B6A-F3FD9D57C14D}" destId="{D8DF0CEA-5635-41A1-95FD-9386D3808355}" srcOrd="1" destOrd="0" parTransId="{F6B68F01-12B8-45CA-8E4B-07CBD7BBF196}" sibTransId="{82FE0F87-DCF1-4F2D-A2B7-39A43DCE74CA}"/>
    <dgm:cxn modelId="{C3B081FC-4413-40FC-A81C-0A6B7AA2A84C}" type="presOf" srcId="{D8DF0CEA-5635-41A1-95FD-9386D3808355}" destId="{9097BDC5-643D-4A68-9DB8-245DDF84FA89}" srcOrd="0" destOrd="0" presId="urn:microsoft.com/office/officeart/2008/layout/VerticalCircleList"/>
    <dgm:cxn modelId="{6024A316-5499-46A4-A148-AD4B4E160BE7}" type="presOf" srcId="{B4E582B6-3A2F-49F0-A621-176829D6966D}" destId="{AD27ABB5-FB41-48C1-BD2E-4BDC9DAB1DB4}" srcOrd="0" destOrd="0" presId="urn:microsoft.com/office/officeart/2008/layout/VerticalCircleList"/>
    <dgm:cxn modelId="{39A09A08-6928-4366-A1A7-9BDD56322AF6}" srcId="{1DD92A6F-3F30-40F9-9B6A-F3FD9D57C14D}" destId="{B4E582B6-3A2F-49F0-A621-176829D6966D}" srcOrd="0" destOrd="0" parTransId="{53E4D986-4F3D-4097-B335-AD08D0BDCC71}" sibTransId="{D0BD27B2-09AC-433E-A64D-3EF620F1D77B}"/>
    <dgm:cxn modelId="{5D620A76-10DC-47F1-976E-DFFC23F82384}" type="presOf" srcId="{1DD92A6F-3F30-40F9-9B6A-F3FD9D57C14D}" destId="{2478AA32-B2F4-4ADA-B1D8-32EB602027BA}" srcOrd="0" destOrd="0" presId="urn:microsoft.com/office/officeart/2008/layout/VerticalCircleList"/>
    <dgm:cxn modelId="{9A0B9BC7-0808-470E-9FCD-5BA56E322E73}" type="presParOf" srcId="{2478AA32-B2F4-4ADA-B1D8-32EB602027BA}" destId="{A2411344-2E59-4E55-AA29-AFCC92B7F456}" srcOrd="0" destOrd="0" presId="urn:microsoft.com/office/officeart/2008/layout/VerticalCircleList"/>
    <dgm:cxn modelId="{56942193-C7C1-4BDC-8A6C-EA4BAAEE2B86}" type="presParOf" srcId="{A2411344-2E59-4E55-AA29-AFCC92B7F456}" destId="{9324D505-3E13-45B7-BAF5-94E475385EFB}" srcOrd="0" destOrd="0" presId="urn:microsoft.com/office/officeart/2008/layout/VerticalCircleList"/>
    <dgm:cxn modelId="{61A2904C-BE5A-496B-9604-69110B4E3F07}" type="presParOf" srcId="{A2411344-2E59-4E55-AA29-AFCC92B7F456}" destId="{6C22344F-7A9E-46D6-9F38-75D9CD73E089}" srcOrd="1" destOrd="0" presId="urn:microsoft.com/office/officeart/2008/layout/VerticalCircleList"/>
    <dgm:cxn modelId="{E91D11DC-158E-489D-AF63-90E907709BF1}" type="presParOf" srcId="{A2411344-2E59-4E55-AA29-AFCC92B7F456}" destId="{AD27ABB5-FB41-48C1-BD2E-4BDC9DAB1DB4}" srcOrd="2" destOrd="0" presId="urn:microsoft.com/office/officeart/2008/layout/VerticalCircleList"/>
    <dgm:cxn modelId="{2952DED0-3BBA-4EAC-828D-380AE4575F82}" type="presParOf" srcId="{2478AA32-B2F4-4ADA-B1D8-32EB602027BA}" destId="{CEEA476A-8B39-4A9E-9C6A-F6F7B2AAEA8A}" srcOrd="1" destOrd="0" presId="urn:microsoft.com/office/officeart/2008/layout/VerticalCircleList"/>
    <dgm:cxn modelId="{9257DA3A-32F9-487E-B763-8C531B027F2D}" type="presParOf" srcId="{CEEA476A-8B39-4A9E-9C6A-F6F7B2AAEA8A}" destId="{E6AD9AEC-456B-4839-9DFB-A8F40F1353D0}" srcOrd="0" destOrd="0" presId="urn:microsoft.com/office/officeart/2008/layout/VerticalCircleList"/>
    <dgm:cxn modelId="{D30812A4-FD62-42C1-811B-FEFD70CA5FDD}" type="presParOf" srcId="{CEEA476A-8B39-4A9E-9C6A-F6F7B2AAEA8A}" destId="{780D4703-1FC4-4FB7-B543-A82EFA9D76C5}" srcOrd="1" destOrd="0" presId="urn:microsoft.com/office/officeart/2008/layout/VerticalCircleList"/>
    <dgm:cxn modelId="{D49885DC-5018-436C-BD99-49ACBFF527BB}" type="presParOf" srcId="{CEEA476A-8B39-4A9E-9C6A-F6F7B2AAEA8A}" destId="{9097BDC5-643D-4A68-9DB8-245DDF84FA89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7CAFA9-555F-4768-B1F0-0143B43F67B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8AB6550-1883-4F41-A6D1-C3D22091A881}">
      <dgm:prSet phldrT="[文字]" custT="1"/>
      <dgm:spPr/>
      <dgm:t>
        <a:bodyPr/>
        <a:lstStyle/>
        <a:p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107.11</a:t>
          </a:r>
        </a:p>
        <a:p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召開</a:t>
          </a:r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</a:t>
          </a:r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年考評會議</a:t>
          </a:r>
          <a:endParaRPr lang="zh-TW" altLang="en-US" sz="2400" dirty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86676B1-E62F-4C3F-BF33-D6C234F7CDB5}" type="parTrans" cxnId="{C2B0D188-E88D-48BE-B63C-D0D92EF790CC}">
      <dgm:prSet/>
      <dgm:spPr/>
      <dgm:t>
        <a:bodyPr/>
        <a:lstStyle/>
        <a:p>
          <a:endParaRPr lang="zh-TW" altLang="en-US" sz="2400"/>
        </a:p>
      </dgm:t>
    </dgm:pt>
    <dgm:pt modelId="{B28B25CC-B6F4-42E2-BD22-C788145841D6}" type="sibTrans" cxnId="{C2B0D188-E88D-48BE-B63C-D0D92EF790CC}">
      <dgm:prSet/>
      <dgm:spPr/>
      <dgm:t>
        <a:bodyPr/>
        <a:lstStyle/>
        <a:p>
          <a:endParaRPr lang="zh-TW" altLang="en-US" sz="2400"/>
        </a:p>
      </dgm:t>
    </dgm:pt>
    <dgm:pt modelId="{0989B294-C280-4B16-A618-E9FA42103F14}">
      <dgm:prSet phldrT="[文字]" custT="1"/>
      <dgm:spPr/>
      <dgm:t>
        <a:bodyPr/>
        <a:lstStyle/>
        <a:p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107.12</a:t>
          </a:r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月底</a:t>
          </a:r>
          <a:endParaRPr lang="en-US" altLang="zh-TW" sz="2400" b="1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公告</a:t>
          </a:r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</a:t>
          </a:r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lang="zh-TW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考評作業手冊</a:t>
          </a:r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-</a:t>
          </a:r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本部綜規司網站</a:t>
          </a:r>
          <a:endParaRPr lang="en-US" altLang="zh-TW" sz="2400" b="1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en-US" altLang="zh-TW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en-US" altLang="zh-TW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pdf</a:t>
          </a:r>
          <a:r>
            <a:rPr lang="zh-TW" altLang="en-US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en-US" altLang="zh-TW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word</a:t>
          </a:r>
          <a:r>
            <a:rPr lang="zh-TW" altLang="en-US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及</a:t>
          </a:r>
          <a:r>
            <a:rPr lang="en-US" altLang="zh-TW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.</a:t>
          </a:r>
          <a:r>
            <a:rPr lang="en-US" altLang="zh-TW" sz="1800" b="1" dirty="0" err="1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odt</a:t>
          </a:r>
          <a:r>
            <a:rPr lang="en-US" altLang="zh-TW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lang="zh-TW" altLang="en-US" sz="1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，如需各類別檔案，請本部各考評單位提供</a:t>
          </a:r>
          <a:r>
            <a:rPr lang="en-US" altLang="zh-TW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1800" dirty="0">
            <a:solidFill>
              <a:schemeClr val="tx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E329594-C33F-4BED-A4AF-00DE5A14D80D}" type="parTrans" cxnId="{3293ACA0-50AA-4A17-824C-57D0D50B5512}">
      <dgm:prSet/>
      <dgm:spPr/>
      <dgm:t>
        <a:bodyPr/>
        <a:lstStyle/>
        <a:p>
          <a:endParaRPr lang="zh-TW" altLang="en-US" sz="2400"/>
        </a:p>
      </dgm:t>
    </dgm:pt>
    <dgm:pt modelId="{20A5EF49-FF03-40DE-AB66-762E00232917}" type="sibTrans" cxnId="{3293ACA0-50AA-4A17-824C-57D0D50B5512}">
      <dgm:prSet/>
      <dgm:spPr/>
      <dgm:t>
        <a:bodyPr/>
        <a:lstStyle/>
        <a:p>
          <a:endParaRPr lang="zh-TW" altLang="en-US" sz="2400"/>
        </a:p>
      </dgm:t>
    </dgm:pt>
    <dgm:pt modelId="{42847F42-DBD2-47C1-8166-EE6BFE50AAF7}">
      <dgm:prSet custT="1"/>
      <dgm:spPr/>
      <dgm:t>
        <a:bodyPr/>
        <a:lstStyle/>
        <a:p>
          <a:r>
            <a:rPr lang="en-US" altLang="zh-TW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108.1.1~12.31</a:t>
          </a:r>
        </a:p>
        <a:p>
          <a:r>
            <a:rPr lang="zh-TW" altLang="en-US" sz="24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考評期程</a:t>
          </a:r>
          <a:endParaRPr lang="zh-TW" altLang="en-US" sz="2400" b="1" dirty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448E12A-9C86-44E1-876F-E4FE4FCE8A60}" type="parTrans" cxnId="{29663369-9F31-4743-AC9D-F099D7196ACA}">
      <dgm:prSet/>
      <dgm:spPr/>
      <dgm:t>
        <a:bodyPr/>
        <a:lstStyle/>
        <a:p>
          <a:endParaRPr lang="zh-TW" altLang="en-US" sz="2400"/>
        </a:p>
      </dgm:t>
    </dgm:pt>
    <dgm:pt modelId="{9769D3CF-DCCA-4A03-AE87-66384ACD4E51}" type="sibTrans" cxnId="{29663369-9F31-4743-AC9D-F099D7196ACA}">
      <dgm:prSet/>
      <dgm:spPr/>
      <dgm:t>
        <a:bodyPr/>
        <a:lstStyle/>
        <a:p>
          <a:endParaRPr lang="zh-TW" altLang="en-US" sz="2400"/>
        </a:p>
      </dgm:t>
    </dgm:pt>
    <dgm:pt modelId="{2B08DCC3-D637-4036-8AF6-F64EE19E990D}" type="pres">
      <dgm:prSet presAssocID="{867CAFA9-555F-4768-B1F0-0143B43F67B8}" presName="arrowDiagram" presStyleCnt="0">
        <dgm:presLayoutVars>
          <dgm:chMax val="5"/>
          <dgm:dir/>
          <dgm:resizeHandles val="exact"/>
        </dgm:presLayoutVars>
      </dgm:prSet>
      <dgm:spPr/>
    </dgm:pt>
    <dgm:pt modelId="{97794EFC-669C-44A7-B3D4-81C2B4356A5A}" type="pres">
      <dgm:prSet presAssocID="{867CAFA9-555F-4768-B1F0-0143B43F67B8}" presName="arrow" presStyleLbl="bgShp" presStyleIdx="0" presStyleCnt="1"/>
      <dgm:spPr>
        <a:solidFill>
          <a:srgbClr val="CCCC00"/>
        </a:solidFill>
      </dgm:spPr>
    </dgm:pt>
    <dgm:pt modelId="{80205188-3A09-40CB-BF48-8E1A740DD089}" type="pres">
      <dgm:prSet presAssocID="{867CAFA9-555F-4768-B1F0-0143B43F67B8}" presName="arrowDiagram3" presStyleCnt="0"/>
      <dgm:spPr/>
    </dgm:pt>
    <dgm:pt modelId="{012A74F7-AF6B-4370-BC75-BA4B69EBF783}" type="pres">
      <dgm:prSet presAssocID="{D8AB6550-1883-4F41-A6D1-C3D22091A881}" presName="bullet3a" presStyleLbl="node1" presStyleIdx="0" presStyleCnt="3"/>
      <dgm:spPr>
        <a:solidFill>
          <a:srgbClr val="FF0000"/>
        </a:solidFill>
      </dgm:spPr>
    </dgm:pt>
    <dgm:pt modelId="{4CD012E9-1F6F-4B54-8D3C-B69D3A676DE5}" type="pres">
      <dgm:prSet presAssocID="{D8AB6550-1883-4F41-A6D1-C3D22091A881}" presName="textBox3a" presStyleLbl="revTx" presStyleIdx="0" presStyleCnt="3" custLinFactY="-21226" custLinFactNeighborX="-65363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594E6B8-687A-4FF0-BB67-66F48391192D}" type="pres">
      <dgm:prSet presAssocID="{0989B294-C280-4B16-A618-E9FA42103F14}" presName="bullet3b" presStyleLbl="node1" presStyleIdx="1" presStyleCnt="3"/>
      <dgm:spPr>
        <a:solidFill>
          <a:srgbClr val="FF0000"/>
        </a:solidFill>
      </dgm:spPr>
    </dgm:pt>
    <dgm:pt modelId="{DB148EC5-3BBF-40F7-A3C5-C1F0296DF09A}" type="pres">
      <dgm:prSet presAssocID="{0989B294-C280-4B16-A618-E9FA42103F14}" presName="textBox3b" presStyleLbl="revTx" presStyleIdx="1" presStyleCnt="3" custScaleX="137627" custLinFactNeighborX="20838" custLinFactNeighborY="-206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442456-EC2E-4762-BFA6-59777631B3B9}" type="pres">
      <dgm:prSet presAssocID="{42847F42-DBD2-47C1-8166-EE6BFE50AAF7}" presName="bullet3c" presStyleLbl="node1" presStyleIdx="2" presStyleCnt="3"/>
      <dgm:spPr>
        <a:solidFill>
          <a:srgbClr val="FF0000"/>
        </a:solidFill>
      </dgm:spPr>
    </dgm:pt>
    <dgm:pt modelId="{5885BDF6-B492-4C32-9A6C-F7CA21AACE3F}" type="pres">
      <dgm:prSet presAssocID="{42847F42-DBD2-47C1-8166-EE6BFE50AAF7}" presName="textBox3c" presStyleLbl="revTx" presStyleIdx="2" presStyleCnt="3" custScaleX="138063" custScaleY="52126" custLinFactNeighborX="41221" custLinFactNeighborY="-2442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293ACA0-50AA-4A17-824C-57D0D50B5512}" srcId="{867CAFA9-555F-4768-B1F0-0143B43F67B8}" destId="{0989B294-C280-4B16-A618-E9FA42103F14}" srcOrd="1" destOrd="0" parTransId="{DE329594-C33F-4BED-A4AF-00DE5A14D80D}" sibTransId="{20A5EF49-FF03-40DE-AB66-762E00232917}"/>
    <dgm:cxn modelId="{FBC919BA-727E-48B6-9C0C-EA9FCD3B85A4}" type="presOf" srcId="{867CAFA9-555F-4768-B1F0-0143B43F67B8}" destId="{2B08DCC3-D637-4036-8AF6-F64EE19E990D}" srcOrd="0" destOrd="0" presId="urn:microsoft.com/office/officeart/2005/8/layout/arrow2"/>
    <dgm:cxn modelId="{5BA4F16E-26F3-4CC5-8D2A-6B38D68CEA90}" type="presOf" srcId="{D8AB6550-1883-4F41-A6D1-C3D22091A881}" destId="{4CD012E9-1F6F-4B54-8D3C-B69D3A676DE5}" srcOrd="0" destOrd="0" presId="urn:microsoft.com/office/officeart/2005/8/layout/arrow2"/>
    <dgm:cxn modelId="{C2B0D188-E88D-48BE-B63C-D0D92EF790CC}" srcId="{867CAFA9-555F-4768-B1F0-0143B43F67B8}" destId="{D8AB6550-1883-4F41-A6D1-C3D22091A881}" srcOrd="0" destOrd="0" parTransId="{786676B1-E62F-4C3F-BF33-D6C234F7CDB5}" sibTransId="{B28B25CC-B6F4-42E2-BD22-C788145841D6}"/>
    <dgm:cxn modelId="{060512B6-6DFC-441D-988F-689537C1D1C6}" type="presOf" srcId="{42847F42-DBD2-47C1-8166-EE6BFE50AAF7}" destId="{5885BDF6-B492-4C32-9A6C-F7CA21AACE3F}" srcOrd="0" destOrd="0" presId="urn:microsoft.com/office/officeart/2005/8/layout/arrow2"/>
    <dgm:cxn modelId="{18561EC8-9DD6-487A-B34C-65A55C602641}" type="presOf" srcId="{0989B294-C280-4B16-A618-E9FA42103F14}" destId="{DB148EC5-3BBF-40F7-A3C5-C1F0296DF09A}" srcOrd="0" destOrd="0" presId="urn:microsoft.com/office/officeart/2005/8/layout/arrow2"/>
    <dgm:cxn modelId="{29663369-9F31-4743-AC9D-F099D7196ACA}" srcId="{867CAFA9-555F-4768-B1F0-0143B43F67B8}" destId="{42847F42-DBD2-47C1-8166-EE6BFE50AAF7}" srcOrd="2" destOrd="0" parTransId="{2448E12A-9C86-44E1-876F-E4FE4FCE8A60}" sibTransId="{9769D3CF-DCCA-4A03-AE87-66384ACD4E51}"/>
    <dgm:cxn modelId="{0C23C4D2-50CB-4E2C-AC5A-AC2F8E240277}" type="presParOf" srcId="{2B08DCC3-D637-4036-8AF6-F64EE19E990D}" destId="{97794EFC-669C-44A7-B3D4-81C2B4356A5A}" srcOrd="0" destOrd="0" presId="urn:microsoft.com/office/officeart/2005/8/layout/arrow2"/>
    <dgm:cxn modelId="{B23A9E65-37DE-4514-B273-D51BA48A7BF0}" type="presParOf" srcId="{2B08DCC3-D637-4036-8AF6-F64EE19E990D}" destId="{80205188-3A09-40CB-BF48-8E1A740DD089}" srcOrd="1" destOrd="0" presId="urn:microsoft.com/office/officeart/2005/8/layout/arrow2"/>
    <dgm:cxn modelId="{68309512-874D-4F4E-936F-24BF19A64B0D}" type="presParOf" srcId="{80205188-3A09-40CB-BF48-8E1A740DD089}" destId="{012A74F7-AF6B-4370-BC75-BA4B69EBF783}" srcOrd="0" destOrd="0" presId="urn:microsoft.com/office/officeart/2005/8/layout/arrow2"/>
    <dgm:cxn modelId="{D8584F83-BCBF-4E6B-8924-53B930805DF1}" type="presParOf" srcId="{80205188-3A09-40CB-BF48-8E1A740DD089}" destId="{4CD012E9-1F6F-4B54-8D3C-B69D3A676DE5}" srcOrd="1" destOrd="0" presId="urn:microsoft.com/office/officeart/2005/8/layout/arrow2"/>
    <dgm:cxn modelId="{1A2DED6D-26DB-400D-B5D6-B8640C3D4AC2}" type="presParOf" srcId="{80205188-3A09-40CB-BF48-8E1A740DD089}" destId="{C594E6B8-687A-4FF0-BB67-66F48391192D}" srcOrd="2" destOrd="0" presId="urn:microsoft.com/office/officeart/2005/8/layout/arrow2"/>
    <dgm:cxn modelId="{63AF5D26-CF3C-4451-ADC2-681CA51CC3D6}" type="presParOf" srcId="{80205188-3A09-40CB-BF48-8E1A740DD089}" destId="{DB148EC5-3BBF-40F7-A3C5-C1F0296DF09A}" srcOrd="3" destOrd="0" presId="urn:microsoft.com/office/officeart/2005/8/layout/arrow2"/>
    <dgm:cxn modelId="{48BA2335-CFDF-4992-95F4-67C2D0F3463C}" type="presParOf" srcId="{80205188-3A09-40CB-BF48-8E1A740DD089}" destId="{99442456-EC2E-4762-BFA6-59777631B3B9}" srcOrd="4" destOrd="0" presId="urn:microsoft.com/office/officeart/2005/8/layout/arrow2"/>
    <dgm:cxn modelId="{883936FE-19D2-4DC5-9002-2238F75D03CB}" type="presParOf" srcId="{80205188-3A09-40CB-BF48-8E1A740DD089}" destId="{5885BDF6-B492-4C32-9A6C-F7CA21AACE3F}" srcOrd="5" destOrd="0" presId="urn:microsoft.com/office/officeart/2005/8/layout/arrow2"/>
  </dgm:cxnLst>
  <dgm:bg>
    <a:solidFill>
      <a:srgbClr val="FFCCF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2335E4-5F77-47B8-A3FD-F8B8E02D661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1688AAE-FE34-40D7-A1C1-94FC8EACC2C3}">
      <dgm:prSet phldrT="[文字]" custT="1"/>
      <dgm:spPr/>
      <dgm:t>
        <a:bodyPr/>
        <a:lstStyle/>
        <a:p>
          <a:r>
            <a:rPr lang="en-US" altLang="zh-TW" sz="20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109.2.14</a:t>
          </a:r>
        </a:p>
        <a:p>
          <a:r>
            <a:rPr lang="zh-TW" altLang="en-US" sz="20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考評執行單位完成初評送請衛生局確認</a:t>
          </a:r>
          <a:endParaRPr lang="zh-TW" altLang="en-US" sz="20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741963D-0F82-495E-9FA0-39468D2C0E1C}" type="parTrans" cxnId="{BBAC88CC-1442-44BE-B8F6-C7C30A4D46F7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2486103-35F0-43F6-B3AF-071DBDD5AA8E}" type="sibTrans" cxnId="{BBAC88CC-1442-44BE-B8F6-C7C30A4D46F7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9D6E359-2F7F-4941-AB09-AE6E8B106C47}">
      <dgm:prSet phldrT="[文字]" custT="1"/>
      <dgm:spPr/>
      <dgm:t>
        <a:bodyPr/>
        <a:lstStyle/>
        <a:p>
          <a:r>
            <a:rPr lang="en-US" altLang="zh-TW" sz="20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109.2.21</a:t>
          </a:r>
          <a:r>
            <a:rPr lang="zh-TW" altLang="en-US" sz="20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前</a:t>
          </a:r>
          <a:endParaRPr lang="en-US" altLang="zh-TW" sz="2000" b="1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en-US" sz="20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衛生局提出申復</a:t>
          </a:r>
          <a:endParaRPr lang="zh-TW" altLang="en-US" sz="20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BC67DB4-7392-42F9-981C-DE531D79353B}" type="parTrans" cxnId="{FAD9F397-F1BB-48D3-9009-42B167015783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DEB155E-3B97-4458-AC73-D6E916EC0325}" type="sibTrans" cxnId="{FAD9F397-F1BB-48D3-9009-42B167015783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6E259BC-73B1-494A-AE47-49AE2B34E698}">
      <dgm:prSet phldrT="[文字]" custT="1"/>
      <dgm:spPr/>
      <dgm:t>
        <a:bodyPr/>
        <a:lstStyle/>
        <a:p>
          <a:r>
            <a:rPr lang="en-US" altLang="zh-TW" sz="20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109.2.28</a:t>
          </a:r>
        </a:p>
        <a:p>
          <a:r>
            <a:rPr lang="zh-TW" altLang="en-US" sz="20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本部考評執行單位確認成績，送本部綜規司</a:t>
          </a:r>
          <a:endParaRPr lang="zh-TW" altLang="en-US" sz="20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5FE65E2-FFF3-463F-AC5A-19A87AC0C50B}" type="parTrans" cxnId="{E23436FA-9343-43D4-AC5B-6AE8B21AEC61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959A5B0-0FA8-4162-9FE5-386ABC00A589}" type="sibTrans" cxnId="{E23436FA-9343-43D4-AC5B-6AE8B21AEC61}">
      <dgm:prSet/>
      <dgm:spPr/>
      <dgm:t>
        <a:bodyPr/>
        <a:lstStyle/>
        <a:p>
          <a:endParaRPr lang="zh-TW" altLang="en-US" sz="2000" b="1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488EF88-2EE3-4493-AC2E-CECC966E73F6}" type="pres">
      <dgm:prSet presAssocID="{402335E4-5F77-47B8-A3FD-F8B8E02D661B}" presName="arrowDiagram" presStyleCnt="0">
        <dgm:presLayoutVars>
          <dgm:chMax val="5"/>
          <dgm:dir/>
          <dgm:resizeHandles val="exact"/>
        </dgm:presLayoutVars>
      </dgm:prSet>
      <dgm:spPr/>
    </dgm:pt>
    <dgm:pt modelId="{5B0DB61B-1C63-4FFC-9D53-0691FCE2B718}" type="pres">
      <dgm:prSet presAssocID="{402335E4-5F77-47B8-A3FD-F8B8E02D661B}" presName="arrow" presStyleLbl="bgShp" presStyleIdx="0" presStyleCnt="1"/>
      <dgm:spPr>
        <a:solidFill>
          <a:schemeClr val="tx2">
            <a:lumMod val="40000"/>
            <a:lumOff val="60000"/>
          </a:schemeClr>
        </a:solidFill>
      </dgm:spPr>
    </dgm:pt>
    <dgm:pt modelId="{2A4DD413-6B63-448E-B88B-E51439DD461A}" type="pres">
      <dgm:prSet presAssocID="{402335E4-5F77-47B8-A3FD-F8B8E02D661B}" presName="arrowDiagram3" presStyleCnt="0"/>
      <dgm:spPr/>
    </dgm:pt>
    <dgm:pt modelId="{9F2F1409-6691-4493-ACB3-3E81606323EE}" type="pres">
      <dgm:prSet presAssocID="{F1688AAE-FE34-40D7-A1C1-94FC8EACC2C3}" presName="bullet3a" presStyleLbl="node1" presStyleIdx="0" presStyleCnt="3"/>
      <dgm:spPr/>
    </dgm:pt>
    <dgm:pt modelId="{2E5199C0-9EAC-4B0E-BAC5-02E2DAF2CBE5}" type="pres">
      <dgm:prSet presAssocID="{F1688AAE-FE34-40D7-A1C1-94FC8EACC2C3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B1BD0A4-9B87-44C2-9029-BA43A15615A1}" type="pres">
      <dgm:prSet presAssocID="{79D6E359-2F7F-4941-AB09-AE6E8B106C47}" presName="bullet3b" presStyleLbl="node1" presStyleIdx="1" presStyleCnt="3"/>
      <dgm:spPr/>
    </dgm:pt>
    <dgm:pt modelId="{E03E27EE-270C-44F5-B64A-ECAD5F157965}" type="pres">
      <dgm:prSet presAssocID="{79D6E359-2F7F-4941-AB09-AE6E8B106C47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76A732-B825-48A0-9DE1-F05915864068}" type="pres">
      <dgm:prSet presAssocID="{06E259BC-73B1-494A-AE47-49AE2B34E698}" presName="bullet3c" presStyleLbl="node1" presStyleIdx="2" presStyleCnt="3"/>
      <dgm:spPr/>
    </dgm:pt>
    <dgm:pt modelId="{AD97662E-0694-4CF4-A09E-83C8B29F9C60}" type="pres">
      <dgm:prSet presAssocID="{06E259BC-73B1-494A-AE47-49AE2B34E698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23436FA-9343-43D4-AC5B-6AE8B21AEC61}" srcId="{402335E4-5F77-47B8-A3FD-F8B8E02D661B}" destId="{06E259BC-73B1-494A-AE47-49AE2B34E698}" srcOrd="2" destOrd="0" parTransId="{45FE65E2-FFF3-463F-AC5A-19A87AC0C50B}" sibTransId="{E959A5B0-0FA8-4162-9FE5-386ABC00A589}"/>
    <dgm:cxn modelId="{96C3E9E3-67FA-4BFC-8367-C05B0D716838}" type="presOf" srcId="{F1688AAE-FE34-40D7-A1C1-94FC8EACC2C3}" destId="{2E5199C0-9EAC-4B0E-BAC5-02E2DAF2CBE5}" srcOrd="0" destOrd="0" presId="urn:microsoft.com/office/officeart/2005/8/layout/arrow2"/>
    <dgm:cxn modelId="{8696BBE0-4D67-437A-BA5E-1FFD620428DB}" type="presOf" srcId="{06E259BC-73B1-494A-AE47-49AE2B34E698}" destId="{AD97662E-0694-4CF4-A09E-83C8B29F9C60}" srcOrd="0" destOrd="0" presId="urn:microsoft.com/office/officeart/2005/8/layout/arrow2"/>
    <dgm:cxn modelId="{FAD9F397-F1BB-48D3-9009-42B167015783}" srcId="{402335E4-5F77-47B8-A3FD-F8B8E02D661B}" destId="{79D6E359-2F7F-4941-AB09-AE6E8B106C47}" srcOrd="1" destOrd="0" parTransId="{9BC67DB4-7392-42F9-981C-DE531D79353B}" sibTransId="{5DEB155E-3B97-4458-AC73-D6E916EC0325}"/>
    <dgm:cxn modelId="{19D07255-63CA-49C4-A926-E3EAE31918D3}" type="presOf" srcId="{402335E4-5F77-47B8-A3FD-F8B8E02D661B}" destId="{6488EF88-2EE3-4493-AC2E-CECC966E73F6}" srcOrd="0" destOrd="0" presId="urn:microsoft.com/office/officeart/2005/8/layout/arrow2"/>
    <dgm:cxn modelId="{BBAC88CC-1442-44BE-B8F6-C7C30A4D46F7}" srcId="{402335E4-5F77-47B8-A3FD-F8B8E02D661B}" destId="{F1688AAE-FE34-40D7-A1C1-94FC8EACC2C3}" srcOrd="0" destOrd="0" parTransId="{9741963D-0F82-495E-9FA0-39468D2C0E1C}" sibTransId="{72486103-35F0-43F6-B3AF-071DBDD5AA8E}"/>
    <dgm:cxn modelId="{A9BE1FAC-1950-4453-81A9-F0E1F868CE66}" type="presOf" srcId="{79D6E359-2F7F-4941-AB09-AE6E8B106C47}" destId="{E03E27EE-270C-44F5-B64A-ECAD5F157965}" srcOrd="0" destOrd="0" presId="urn:microsoft.com/office/officeart/2005/8/layout/arrow2"/>
    <dgm:cxn modelId="{98EC2CA6-7098-44D8-A1D9-609B77306A92}" type="presParOf" srcId="{6488EF88-2EE3-4493-AC2E-CECC966E73F6}" destId="{5B0DB61B-1C63-4FFC-9D53-0691FCE2B718}" srcOrd="0" destOrd="0" presId="urn:microsoft.com/office/officeart/2005/8/layout/arrow2"/>
    <dgm:cxn modelId="{D9864448-EB6C-4EC1-B55C-3602D61BA3CF}" type="presParOf" srcId="{6488EF88-2EE3-4493-AC2E-CECC966E73F6}" destId="{2A4DD413-6B63-448E-B88B-E51439DD461A}" srcOrd="1" destOrd="0" presId="urn:microsoft.com/office/officeart/2005/8/layout/arrow2"/>
    <dgm:cxn modelId="{62AD28C6-4CD2-4CAD-8E99-C7F32DA867C1}" type="presParOf" srcId="{2A4DD413-6B63-448E-B88B-E51439DD461A}" destId="{9F2F1409-6691-4493-ACB3-3E81606323EE}" srcOrd="0" destOrd="0" presId="urn:microsoft.com/office/officeart/2005/8/layout/arrow2"/>
    <dgm:cxn modelId="{C0F68DDB-49E4-4337-BA21-AAB3F9FC82D2}" type="presParOf" srcId="{2A4DD413-6B63-448E-B88B-E51439DD461A}" destId="{2E5199C0-9EAC-4B0E-BAC5-02E2DAF2CBE5}" srcOrd="1" destOrd="0" presId="urn:microsoft.com/office/officeart/2005/8/layout/arrow2"/>
    <dgm:cxn modelId="{B3121DD6-8AF9-4C66-82D8-AF63C5B505FE}" type="presParOf" srcId="{2A4DD413-6B63-448E-B88B-E51439DD461A}" destId="{2B1BD0A4-9B87-44C2-9029-BA43A15615A1}" srcOrd="2" destOrd="0" presId="urn:microsoft.com/office/officeart/2005/8/layout/arrow2"/>
    <dgm:cxn modelId="{9D634A35-1D8B-42FB-9B27-38BEC8DF6A06}" type="presParOf" srcId="{2A4DD413-6B63-448E-B88B-E51439DD461A}" destId="{E03E27EE-270C-44F5-B64A-ECAD5F157965}" srcOrd="3" destOrd="0" presId="urn:microsoft.com/office/officeart/2005/8/layout/arrow2"/>
    <dgm:cxn modelId="{A9C7FD8B-AB23-4309-9FE4-9E3C3CFC4ECE}" type="presParOf" srcId="{2A4DD413-6B63-448E-B88B-E51439DD461A}" destId="{AD76A732-B825-48A0-9DE1-F05915864068}" srcOrd="4" destOrd="0" presId="urn:microsoft.com/office/officeart/2005/8/layout/arrow2"/>
    <dgm:cxn modelId="{93C0C206-1E2E-4CF5-BADF-C15A05CC7795}" type="presParOf" srcId="{2A4DD413-6B63-448E-B88B-E51439DD461A}" destId="{AD97662E-0694-4CF4-A09E-83C8B29F9C60}" srcOrd="5" destOrd="0" presId="urn:microsoft.com/office/officeart/2005/8/layout/arrow2"/>
  </dgm:cxnLst>
  <dgm:bg>
    <a:solidFill>
      <a:srgbClr val="CCFFCC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3AE7C6-388A-4108-8DD4-E8757C11E61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971BCF5-8003-41BF-8CA4-253B9AB40DC8}">
      <dgm:prSet phldrT="[文字]" custT="1"/>
      <dgm:spPr/>
      <dgm:t>
        <a:bodyPr/>
        <a:lstStyle/>
        <a:p>
          <a:r>
            <a:rPr lang="en-US" altLang="zh-TW" sz="28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109.3.15</a:t>
          </a:r>
        </a:p>
        <a:p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考評成績</a:t>
          </a:r>
          <a:endParaRPr lang="en-US" altLang="zh-TW" sz="2800" b="1" dirty="0" smtClean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評定</a:t>
          </a:r>
          <a:endParaRPr lang="zh-TW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77FFA61-F541-4446-AEDA-9A8E7B0AEAC0}" type="parTrans" cxnId="{7E9ABC7B-C862-4180-9D12-1357FAD53EB6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5EFC474-745E-487A-9602-B0F7166A492C}" type="sibTrans" cxnId="{7E9ABC7B-C862-4180-9D12-1357FAD53EB6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6C5F5AB-0352-4548-B2FA-9977AF8DD897}">
      <dgm:prSet phldrT="[文字]" custT="1"/>
      <dgm:spPr/>
      <dgm:t>
        <a:bodyPr/>
        <a:lstStyle/>
        <a:p>
          <a:r>
            <a:rPr lang="en-US" altLang="zh-TW" sz="28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109.3.22</a:t>
          </a:r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公布</a:t>
          </a:r>
          <a:r>
            <a:rPr lang="zh-TW" altLang="zh-TW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成績</a:t>
          </a:r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及排名</a:t>
          </a:r>
          <a:endParaRPr lang="zh-TW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CB3D6A5-4FCF-4E42-BAAB-071078C24B92}" type="parTrans" cxnId="{5C265723-9D8D-42AB-81A7-ED9531AB3D6A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E223ABB-BBEA-40C8-B891-22651F6E12C2}" type="sibTrans" cxnId="{5C265723-9D8D-42AB-81A7-ED9531AB3D6A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A852742-47DB-41ED-A42E-47F6B06A8417}">
      <dgm:prSet phldrT="[文字]" custT="1"/>
      <dgm:spPr/>
      <dgm:t>
        <a:bodyPr/>
        <a:lstStyle/>
        <a:p>
          <a:r>
            <a:rPr lang="en-US" altLang="zh-TW" sz="2800" b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109.4</a:t>
          </a:r>
        </a:p>
        <a:p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 頒獎</a:t>
          </a:r>
          <a:r>
            <a:rPr lang="en-US" altLang="zh-TW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綜合獎</a:t>
          </a:r>
          <a:r>
            <a:rPr lang="en-US" altLang="zh-TW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)-109</a:t>
          </a:r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年第</a:t>
          </a:r>
          <a:r>
            <a:rPr lang="en-US" altLang="zh-TW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次衛社政首長聯繫會議</a:t>
          </a:r>
          <a:endParaRPr lang="en-US" altLang="zh-TW" sz="2800" b="1" dirty="0" smtClean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DB3C7D4-0997-48D7-B975-0821A08F57B0}" type="parTrans" cxnId="{E4E0AC65-7BB9-49E9-A5BE-09AD345EE2CC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B7FB15F-A1BA-40B4-8FB4-3E99B1F0CF4F}" type="sibTrans" cxnId="{E4E0AC65-7BB9-49E9-A5BE-09AD345EE2CC}">
      <dgm:prSet/>
      <dgm:spPr/>
      <dgm:t>
        <a:bodyPr/>
        <a:lstStyle/>
        <a:p>
          <a:endParaRPr lang="zh-TW" altLang="en-US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7B21C8A-8F71-449E-AA44-BA595FEB1D13}" type="pres">
      <dgm:prSet presAssocID="{FD3AE7C6-388A-4108-8DD4-E8757C11E618}" presName="arrowDiagram" presStyleCnt="0">
        <dgm:presLayoutVars>
          <dgm:chMax val="5"/>
          <dgm:dir/>
          <dgm:resizeHandles val="exact"/>
        </dgm:presLayoutVars>
      </dgm:prSet>
      <dgm:spPr/>
    </dgm:pt>
    <dgm:pt modelId="{178501EF-8193-4E5A-8C76-20DB4E59D156}" type="pres">
      <dgm:prSet presAssocID="{FD3AE7C6-388A-4108-8DD4-E8757C11E618}" presName="arrow" presStyleLbl="bgShp" presStyleIdx="0" presStyleCnt="1"/>
      <dgm:spPr>
        <a:solidFill>
          <a:srgbClr val="FF9933"/>
        </a:solidFill>
      </dgm:spPr>
    </dgm:pt>
    <dgm:pt modelId="{45EC749B-D76A-4C8A-8352-81B62AE84549}" type="pres">
      <dgm:prSet presAssocID="{FD3AE7C6-388A-4108-8DD4-E8757C11E618}" presName="arrowDiagram3" presStyleCnt="0"/>
      <dgm:spPr/>
    </dgm:pt>
    <dgm:pt modelId="{2F44ABE8-742E-4248-AC81-F8EEEF6552A5}" type="pres">
      <dgm:prSet presAssocID="{0971BCF5-8003-41BF-8CA4-253B9AB40DC8}" presName="bullet3a" presStyleLbl="node1" presStyleIdx="0" presStyleCnt="3"/>
      <dgm:spPr>
        <a:solidFill>
          <a:srgbClr val="FF0000"/>
        </a:solidFill>
      </dgm:spPr>
    </dgm:pt>
    <dgm:pt modelId="{F0DFAC97-BD41-420F-9100-576FCE7EA2EB}" type="pres">
      <dgm:prSet presAssocID="{0971BCF5-8003-41BF-8CA4-253B9AB40DC8}" presName="textBox3a" presStyleLbl="revTx" presStyleIdx="0" presStyleCnt="3" custScaleX="140730" custLinFactY="-33285" custLinFactNeighborX="-74773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C7C739-46E1-4E0E-A52E-BF195AD3735C}" type="pres">
      <dgm:prSet presAssocID="{D6C5F5AB-0352-4548-B2FA-9977AF8DD897}" presName="bullet3b" presStyleLbl="node1" presStyleIdx="1" presStyleCnt="3"/>
      <dgm:spPr>
        <a:solidFill>
          <a:srgbClr val="FF0000"/>
        </a:solidFill>
      </dgm:spPr>
    </dgm:pt>
    <dgm:pt modelId="{DF2C7279-0361-4C85-8482-DF68CF25B9D6}" type="pres">
      <dgm:prSet presAssocID="{D6C5F5AB-0352-4548-B2FA-9977AF8DD897}" presName="textBox3b" presStyleLbl="revTx" presStyleIdx="1" presStyleCnt="3" custScaleX="11861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2B46116-0BC0-40E7-A3E7-4AEA47396D95}" type="pres">
      <dgm:prSet presAssocID="{CA852742-47DB-41ED-A42E-47F6B06A8417}" presName="bullet3c" presStyleLbl="node1" presStyleIdx="2" presStyleCnt="3"/>
      <dgm:spPr>
        <a:solidFill>
          <a:srgbClr val="FF0000"/>
        </a:solidFill>
      </dgm:spPr>
    </dgm:pt>
    <dgm:pt modelId="{22AE13A0-1E26-4E80-B46D-DBFFC49F3782}" type="pres">
      <dgm:prSet presAssocID="{CA852742-47DB-41ED-A42E-47F6B06A8417}" presName="textBox3c" presStyleLbl="revTx" presStyleIdx="2" presStyleCnt="3" custScaleX="185109" custScaleY="70440" custLinFactNeighborX="29152" custLinFactNeighborY="-739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4E0AC65-7BB9-49E9-A5BE-09AD345EE2CC}" srcId="{FD3AE7C6-388A-4108-8DD4-E8757C11E618}" destId="{CA852742-47DB-41ED-A42E-47F6B06A8417}" srcOrd="2" destOrd="0" parTransId="{CDB3C7D4-0997-48D7-B975-0821A08F57B0}" sibTransId="{1B7FB15F-A1BA-40B4-8FB4-3E99B1F0CF4F}"/>
    <dgm:cxn modelId="{A566BED6-03BA-44E6-BB47-09EC8EBA7275}" type="presOf" srcId="{D6C5F5AB-0352-4548-B2FA-9977AF8DD897}" destId="{DF2C7279-0361-4C85-8482-DF68CF25B9D6}" srcOrd="0" destOrd="0" presId="urn:microsoft.com/office/officeart/2005/8/layout/arrow2"/>
    <dgm:cxn modelId="{5C265723-9D8D-42AB-81A7-ED9531AB3D6A}" srcId="{FD3AE7C6-388A-4108-8DD4-E8757C11E618}" destId="{D6C5F5AB-0352-4548-B2FA-9977AF8DD897}" srcOrd="1" destOrd="0" parTransId="{8CB3D6A5-4FCF-4E42-BAAB-071078C24B92}" sibTransId="{EE223ABB-BBEA-40C8-B891-22651F6E12C2}"/>
    <dgm:cxn modelId="{97F8CA61-E8AD-4553-A1FE-2BD63B701796}" type="presOf" srcId="{FD3AE7C6-388A-4108-8DD4-E8757C11E618}" destId="{07B21C8A-8F71-449E-AA44-BA595FEB1D13}" srcOrd="0" destOrd="0" presId="urn:microsoft.com/office/officeart/2005/8/layout/arrow2"/>
    <dgm:cxn modelId="{7E9ABC7B-C862-4180-9D12-1357FAD53EB6}" srcId="{FD3AE7C6-388A-4108-8DD4-E8757C11E618}" destId="{0971BCF5-8003-41BF-8CA4-253B9AB40DC8}" srcOrd="0" destOrd="0" parTransId="{877FFA61-F541-4446-AEDA-9A8E7B0AEAC0}" sibTransId="{65EFC474-745E-487A-9602-B0F7166A492C}"/>
    <dgm:cxn modelId="{00359135-FC63-41F1-9264-6C7FA80BF89A}" type="presOf" srcId="{0971BCF5-8003-41BF-8CA4-253B9AB40DC8}" destId="{F0DFAC97-BD41-420F-9100-576FCE7EA2EB}" srcOrd="0" destOrd="0" presId="urn:microsoft.com/office/officeart/2005/8/layout/arrow2"/>
    <dgm:cxn modelId="{0E5CE55E-B352-4D7E-8C9C-E6F58690D316}" type="presOf" srcId="{CA852742-47DB-41ED-A42E-47F6B06A8417}" destId="{22AE13A0-1E26-4E80-B46D-DBFFC49F3782}" srcOrd="0" destOrd="0" presId="urn:microsoft.com/office/officeart/2005/8/layout/arrow2"/>
    <dgm:cxn modelId="{0ECF4BAD-7BD8-4E77-A4F8-98C3DD8C6CFC}" type="presParOf" srcId="{07B21C8A-8F71-449E-AA44-BA595FEB1D13}" destId="{178501EF-8193-4E5A-8C76-20DB4E59D156}" srcOrd="0" destOrd="0" presId="urn:microsoft.com/office/officeart/2005/8/layout/arrow2"/>
    <dgm:cxn modelId="{2D75E647-C24C-4BF1-8811-88A2285FD8FE}" type="presParOf" srcId="{07B21C8A-8F71-449E-AA44-BA595FEB1D13}" destId="{45EC749B-D76A-4C8A-8352-81B62AE84549}" srcOrd="1" destOrd="0" presId="urn:microsoft.com/office/officeart/2005/8/layout/arrow2"/>
    <dgm:cxn modelId="{B531F2E4-C927-4652-AA1D-3E79B64B91B9}" type="presParOf" srcId="{45EC749B-D76A-4C8A-8352-81B62AE84549}" destId="{2F44ABE8-742E-4248-AC81-F8EEEF6552A5}" srcOrd="0" destOrd="0" presId="urn:microsoft.com/office/officeart/2005/8/layout/arrow2"/>
    <dgm:cxn modelId="{B7674043-9695-40BC-B6FC-71D2CC5A0D7A}" type="presParOf" srcId="{45EC749B-D76A-4C8A-8352-81B62AE84549}" destId="{F0DFAC97-BD41-420F-9100-576FCE7EA2EB}" srcOrd="1" destOrd="0" presId="urn:microsoft.com/office/officeart/2005/8/layout/arrow2"/>
    <dgm:cxn modelId="{45780E71-F823-435C-BC11-1ECFCA280394}" type="presParOf" srcId="{45EC749B-D76A-4C8A-8352-81B62AE84549}" destId="{B6C7C739-46E1-4E0E-A52E-BF195AD3735C}" srcOrd="2" destOrd="0" presId="urn:microsoft.com/office/officeart/2005/8/layout/arrow2"/>
    <dgm:cxn modelId="{5F32E2DA-CF35-499B-9EE0-20D7B87A6C85}" type="presParOf" srcId="{45EC749B-D76A-4C8A-8352-81B62AE84549}" destId="{DF2C7279-0361-4C85-8482-DF68CF25B9D6}" srcOrd="3" destOrd="0" presId="urn:microsoft.com/office/officeart/2005/8/layout/arrow2"/>
    <dgm:cxn modelId="{6FA41A0B-928E-4B68-8736-26B7D5E53619}" type="presParOf" srcId="{45EC749B-D76A-4C8A-8352-81B62AE84549}" destId="{D2B46116-0BC0-40E7-A3E7-4AEA47396D95}" srcOrd="4" destOrd="0" presId="urn:microsoft.com/office/officeart/2005/8/layout/arrow2"/>
    <dgm:cxn modelId="{2218A281-7304-4778-9D8C-910124CC5492}" type="presParOf" srcId="{45EC749B-D76A-4C8A-8352-81B62AE84549}" destId="{22AE13A0-1E26-4E80-B46D-DBFFC49F3782}" srcOrd="5" destOrd="0" presId="urn:microsoft.com/office/officeart/2005/8/layout/arrow2"/>
  </dgm:cxnLst>
  <dgm:bg>
    <a:solidFill>
      <a:srgbClr val="FFCCCC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2ADB8-1718-47B3-8305-FCF47D953303}">
      <dsp:nvSpPr>
        <dsp:cNvPr id="0" name=""/>
        <dsp:cNvSpPr/>
      </dsp:nvSpPr>
      <dsp:spPr>
        <a:xfrm>
          <a:off x="648075" y="864098"/>
          <a:ext cx="2679125" cy="2557073"/>
        </a:xfrm>
        <a:prstGeom prst="ellipse">
          <a:avLst/>
        </a:prstGeom>
        <a:solidFill>
          <a:srgbClr val="0066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報告</a:t>
          </a:r>
          <a:endParaRPr lang="en-US" altLang="zh-TW" sz="4800" b="1" kern="12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大綱</a:t>
          </a:r>
          <a:endParaRPr lang="zh-TW" altLang="en-US" sz="4800" kern="1200" dirty="0">
            <a:solidFill>
              <a:schemeClr val="bg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040424" y="1238573"/>
        <a:ext cx="1894427" cy="1808123"/>
      </dsp:txXfrm>
    </dsp:sp>
    <dsp:sp modelId="{885567A7-D626-40C6-92CA-9756A207410B}">
      <dsp:nvSpPr>
        <dsp:cNvPr id="0" name=""/>
        <dsp:cNvSpPr/>
      </dsp:nvSpPr>
      <dsp:spPr>
        <a:xfrm>
          <a:off x="204948" y="144031"/>
          <a:ext cx="3993210" cy="4162528"/>
        </a:xfrm>
        <a:prstGeom prst="blockArc">
          <a:avLst>
            <a:gd name="adj1" fmla="val 16509444"/>
            <a:gd name="adj2" fmla="val 5088054"/>
            <a:gd name="adj3" fmla="val 524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3C724-C806-4882-96E8-581FECFADDB5}">
      <dsp:nvSpPr>
        <dsp:cNvPr id="0" name=""/>
        <dsp:cNvSpPr/>
      </dsp:nvSpPr>
      <dsp:spPr>
        <a:xfrm>
          <a:off x="3302251" y="0"/>
          <a:ext cx="1061560" cy="1061338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F116B9-2C13-4CD5-A0B2-9A32D1542DAC}">
      <dsp:nvSpPr>
        <dsp:cNvPr id="0" name=""/>
        <dsp:cNvSpPr/>
      </dsp:nvSpPr>
      <dsp:spPr>
        <a:xfrm>
          <a:off x="4051577" y="13577"/>
          <a:ext cx="2207210" cy="1027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依據及目的</a:t>
          </a:r>
          <a:endParaRPr lang="zh-TW" altLang="en-US" sz="3200" kern="1200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51577" y="13577"/>
        <a:ext cx="2207210" cy="1027393"/>
      </dsp:txXfrm>
    </dsp:sp>
    <dsp:sp modelId="{4C548416-513E-48BF-AEB2-AF2808578276}">
      <dsp:nvSpPr>
        <dsp:cNvPr id="0" name=""/>
        <dsp:cNvSpPr/>
      </dsp:nvSpPr>
      <dsp:spPr>
        <a:xfrm>
          <a:off x="4032445" y="1080116"/>
          <a:ext cx="1061560" cy="1061338"/>
        </a:xfrm>
        <a:prstGeom prst="ellipse">
          <a:avLst/>
        </a:prstGeom>
        <a:solidFill>
          <a:srgbClr val="CC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E5732-90B6-49A8-865E-B39DB62D5025}">
      <dsp:nvSpPr>
        <dsp:cNvPr id="0" name=""/>
        <dsp:cNvSpPr/>
      </dsp:nvSpPr>
      <dsp:spPr>
        <a:xfrm>
          <a:off x="4827042" y="1007026"/>
          <a:ext cx="2218664" cy="1027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執行單位</a:t>
          </a:r>
          <a:endParaRPr lang="en-US" altLang="zh-TW" sz="3200" b="1" kern="1200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考評類別</a:t>
          </a:r>
          <a:endParaRPr lang="zh-TW" altLang="en-US" sz="3200" kern="1200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827042" y="1007026"/>
        <a:ext cx="2218664" cy="1027393"/>
      </dsp:txXfrm>
    </dsp:sp>
    <dsp:sp modelId="{DEC26A0C-0079-4374-88A4-6BC0B9696DF8}">
      <dsp:nvSpPr>
        <dsp:cNvPr id="0" name=""/>
        <dsp:cNvSpPr/>
      </dsp:nvSpPr>
      <dsp:spPr>
        <a:xfrm>
          <a:off x="3960444" y="2376261"/>
          <a:ext cx="1061560" cy="1061338"/>
        </a:xfrm>
        <a:prstGeom prst="ellipse">
          <a:avLst/>
        </a:prstGeom>
        <a:solidFill>
          <a:srgbClr val="FF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408A6D-F1B0-4A58-8378-10F7D573B895}">
      <dsp:nvSpPr>
        <dsp:cNvPr id="0" name=""/>
        <dsp:cNvSpPr/>
      </dsp:nvSpPr>
      <dsp:spPr>
        <a:xfrm>
          <a:off x="4896545" y="2304261"/>
          <a:ext cx="2329448" cy="1027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分組評比</a:t>
          </a:r>
          <a:endParaRPr lang="en-US" altLang="zh-TW" sz="3200" b="1" kern="1200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獎勵方式</a:t>
          </a:r>
          <a:endParaRPr lang="en-US" altLang="zh-TW" sz="3200" b="1" kern="1200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896545" y="2304261"/>
        <a:ext cx="2329448" cy="1027393"/>
      </dsp:txXfrm>
    </dsp:sp>
    <dsp:sp modelId="{7643D620-1D5D-48A9-A43A-E533EAB0EF7F}">
      <dsp:nvSpPr>
        <dsp:cNvPr id="0" name=""/>
        <dsp:cNvSpPr/>
      </dsp:nvSpPr>
      <dsp:spPr>
        <a:xfrm>
          <a:off x="3312368" y="3456388"/>
          <a:ext cx="1061560" cy="1061338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4C6A85-F629-4CB8-BD42-05B0C65DB765}">
      <dsp:nvSpPr>
        <dsp:cNvPr id="0" name=""/>
        <dsp:cNvSpPr/>
      </dsp:nvSpPr>
      <dsp:spPr>
        <a:xfrm>
          <a:off x="4104461" y="3498569"/>
          <a:ext cx="3083123" cy="1027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作業程序</a:t>
          </a:r>
          <a:endParaRPr lang="en-US" altLang="zh-TW" sz="3200" b="1" kern="1200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104461" y="3498569"/>
        <a:ext cx="3083123" cy="1027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886FB-99E8-4E49-AAE4-DFA7141A22D4}">
      <dsp:nvSpPr>
        <dsp:cNvPr id="0" name=""/>
        <dsp:cNvSpPr/>
      </dsp:nvSpPr>
      <dsp:spPr>
        <a:xfrm>
          <a:off x="0" y="52947"/>
          <a:ext cx="7931224" cy="933879"/>
        </a:xfrm>
        <a:prstGeom prst="roundRect">
          <a:avLst/>
        </a:prstGeom>
        <a:solidFill>
          <a:srgbClr val="FF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依據</a:t>
          </a:r>
          <a:endParaRPr lang="zh-TW" altLang="en-US" sz="3600" kern="1200" dirty="0">
            <a:solidFill>
              <a:srgbClr val="0000CC"/>
            </a:solidFill>
          </a:endParaRPr>
        </a:p>
      </dsp:txBody>
      <dsp:txXfrm>
        <a:off x="45588" y="98535"/>
        <a:ext cx="7840048" cy="842703"/>
      </dsp:txXfrm>
    </dsp:sp>
    <dsp:sp modelId="{F6A25186-C7B3-4EA1-89C7-4258CA23B164}">
      <dsp:nvSpPr>
        <dsp:cNvPr id="0" name=""/>
        <dsp:cNvSpPr/>
      </dsp:nvSpPr>
      <dsp:spPr>
        <a:xfrm>
          <a:off x="0" y="986826"/>
          <a:ext cx="7931224" cy="1527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816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本部組織法第</a:t>
          </a:r>
          <a:r>
            <a:rPr lang="en-US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條、第</a:t>
          </a:r>
          <a:r>
            <a:rPr lang="en-US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2</a:t>
          </a: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</a:t>
          </a:r>
          <a:endParaRPr lang="zh-TW" altLang="en-US" sz="2800" kern="1200" dirty="0">
            <a:solidFill>
              <a:srgbClr val="0000CC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衛生醫療相關法規</a:t>
          </a:r>
          <a:endParaRPr lang="en-US" altLang="zh-TW" sz="2800" b="1" kern="1200" dirty="0" smtClean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公務人員品德修養及工作績效激勵辦法</a:t>
          </a:r>
          <a:r>
            <a:rPr lang="zh-TW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第</a:t>
          </a:r>
          <a:r>
            <a:rPr lang="en-US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6</a:t>
          </a:r>
          <a:r>
            <a:rPr lang="zh-TW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條</a:t>
          </a:r>
          <a:endParaRPr lang="en-US" altLang="zh-TW" sz="2800" b="1" kern="1200" dirty="0" smtClean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0" y="986826"/>
        <a:ext cx="7931224" cy="1527660"/>
      </dsp:txXfrm>
    </dsp:sp>
    <dsp:sp modelId="{BE5113B5-9346-4847-88A4-3C2DC716C2BD}">
      <dsp:nvSpPr>
        <dsp:cNvPr id="0" name=""/>
        <dsp:cNvSpPr/>
      </dsp:nvSpPr>
      <dsp:spPr>
        <a:xfrm>
          <a:off x="0" y="2514486"/>
          <a:ext cx="7931224" cy="933879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目的</a:t>
          </a:r>
          <a:endParaRPr lang="zh-TW" altLang="en-US" sz="3600" kern="1200" dirty="0">
            <a:solidFill>
              <a:srgbClr val="0000CC"/>
            </a:solidFill>
          </a:endParaRPr>
        </a:p>
      </dsp:txBody>
      <dsp:txXfrm>
        <a:off x="45588" y="2560074"/>
        <a:ext cx="7840048" cy="842703"/>
      </dsp:txXfrm>
    </dsp:sp>
    <dsp:sp modelId="{1281A6C8-E29B-4377-8653-D4DC9B0CE3C7}">
      <dsp:nvSpPr>
        <dsp:cNvPr id="0" name=""/>
        <dsp:cNvSpPr/>
      </dsp:nvSpPr>
      <dsp:spPr>
        <a:xfrm>
          <a:off x="0" y="3448365"/>
          <a:ext cx="7931224" cy="1024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816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客觀衡量以展現政府整體施政績效</a:t>
          </a:r>
          <a:endParaRPr lang="zh-TW" altLang="en-US" sz="2800" kern="1200" dirty="0">
            <a:solidFill>
              <a:srgbClr val="0000CC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提升</a:t>
          </a:r>
          <a:r>
            <a:rPr lang="zh-TW" altLang="en-US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本部整體施政績效及</a:t>
          </a:r>
          <a:r>
            <a:rPr lang="zh-TW" altLang="zh-TW" sz="2800" b="1" kern="1200" dirty="0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為民服務品質</a:t>
          </a:r>
          <a:endParaRPr lang="en-US" altLang="zh-TW" sz="2800" b="1" kern="1200" dirty="0">
            <a:solidFill>
              <a:srgbClr val="0000CC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0" y="3448365"/>
        <a:ext cx="7931224" cy="1024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D857D-DD18-4A39-981B-28710460D22E}">
      <dsp:nvSpPr>
        <dsp:cNvPr id="0" name=""/>
        <dsp:cNvSpPr/>
      </dsp:nvSpPr>
      <dsp:spPr>
        <a:xfrm rot="5400000">
          <a:off x="-347205" y="351587"/>
          <a:ext cx="2314704" cy="1620292"/>
        </a:xfrm>
        <a:prstGeom prst="chevron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</a:t>
          </a:r>
          <a:endParaRPr lang="zh-TW" altLang="en-US" sz="32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1" y="814527"/>
        <a:ext cx="1620292" cy="694412"/>
      </dsp:txXfrm>
    </dsp:sp>
    <dsp:sp modelId="{24297EE0-EFF3-41B6-B552-88391BF9C6DE}">
      <dsp:nvSpPr>
        <dsp:cNvPr id="0" name=""/>
        <dsp:cNvSpPr/>
      </dsp:nvSpPr>
      <dsp:spPr>
        <a:xfrm rot="5400000">
          <a:off x="3987475" y="-2362801"/>
          <a:ext cx="1504557" cy="6238923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TW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醫事司、</a:t>
          </a: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長期照顧司、</a:t>
          </a:r>
          <a:r>
            <a:rPr lang="zh-TW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護理及健康照護司、</a:t>
          </a:r>
          <a:r>
            <a:rPr lang="en-US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中醫藥司</a:t>
          </a:r>
          <a:r>
            <a:rPr lang="en-US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心理及口腔健康司、綜合規劃司</a:t>
          </a:r>
          <a:endParaRPr lang="zh-TW" altLang="en-US" sz="32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1620292" y="77828"/>
        <a:ext cx="6165477" cy="1357665"/>
      </dsp:txXfrm>
    </dsp:sp>
    <dsp:sp modelId="{0E7A5C0E-FDF2-4FF6-8DA8-F50B3AD86136}">
      <dsp:nvSpPr>
        <dsp:cNvPr id="0" name=""/>
        <dsp:cNvSpPr/>
      </dsp:nvSpPr>
      <dsp:spPr>
        <a:xfrm rot="5400000">
          <a:off x="-347205" y="2381466"/>
          <a:ext cx="2314704" cy="1620292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本部所屬機關</a:t>
          </a:r>
          <a:endParaRPr lang="zh-TW" altLang="en-US" sz="32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1" y="2844406"/>
        <a:ext cx="1620292" cy="694412"/>
      </dsp:txXfrm>
    </dsp:sp>
    <dsp:sp modelId="{50305F18-0C10-4994-824B-C40950F22DBA}">
      <dsp:nvSpPr>
        <dsp:cNvPr id="0" name=""/>
        <dsp:cNvSpPr/>
      </dsp:nvSpPr>
      <dsp:spPr>
        <a:xfrm rot="5400000">
          <a:off x="3987080" y="-332525"/>
          <a:ext cx="1505348" cy="6238923"/>
        </a:xfrm>
        <a:prstGeom prst="round2Same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疾病管制署、國民健康署、食品藥物管理署</a:t>
          </a:r>
          <a:endParaRPr lang="zh-TW" altLang="en-US" sz="32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1620293" y="2107747"/>
        <a:ext cx="6165438" cy="1358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EE97F-8F0F-4BC3-884A-D4A7338B3904}">
      <dsp:nvSpPr>
        <dsp:cNvPr id="0" name=""/>
        <dsp:cNvSpPr/>
      </dsp:nvSpPr>
      <dsp:spPr>
        <a:xfrm>
          <a:off x="4118" y="0"/>
          <a:ext cx="3962102" cy="428133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</a:t>
          </a:r>
          <a:r>
            <a:rPr lang="en-US" altLang="zh-TW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</a:t>
          </a:r>
          <a:r>
            <a:rPr lang="en-US" altLang="zh-TW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100</a:t>
          </a:r>
          <a:r>
            <a:rPr lang="zh-TW" altLang="en-US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</a:t>
          </a:r>
          <a:r>
            <a:rPr lang="en-US" altLang="zh-TW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6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118" y="0"/>
        <a:ext cx="3962102" cy="1284401"/>
      </dsp:txXfrm>
    </dsp:sp>
    <dsp:sp modelId="{0931A0FD-E943-45D0-809F-B9852ACCDEB0}">
      <dsp:nvSpPr>
        <dsp:cNvPr id="0" name=""/>
        <dsp:cNvSpPr/>
      </dsp:nvSpPr>
      <dsp:spPr>
        <a:xfrm>
          <a:off x="370375" y="1152128"/>
          <a:ext cx="3169681" cy="49529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醫政類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84882" y="1166635"/>
        <a:ext cx="3140667" cy="466277"/>
      </dsp:txXfrm>
    </dsp:sp>
    <dsp:sp modelId="{07D20006-4AF4-458C-B587-071F974D3511}">
      <dsp:nvSpPr>
        <dsp:cNvPr id="0" name=""/>
        <dsp:cNvSpPr/>
      </dsp:nvSpPr>
      <dsp:spPr>
        <a:xfrm>
          <a:off x="370375" y="1728190"/>
          <a:ext cx="3169681" cy="49529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長期照顧類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84882" y="1742697"/>
        <a:ext cx="3140667" cy="466277"/>
      </dsp:txXfrm>
    </dsp:sp>
    <dsp:sp modelId="{8D03E13E-F274-4D6C-A742-9692AC04968F}">
      <dsp:nvSpPr>
        <dsp:cNvPr id="0" name=""/>
        <dsp:cNvSpPr/>
      </dsp:nvSpPr>
      <dsp:spPr>
        <a:xfrm>
          <a:off x="370375" y="2304256"/>
          <a:ext cx="3169681" cy="49529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照護類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84882" y="2318763"/>
        <a:ext cx="3140667" cy="466277"/>
      </dsp:txXfrm>
    </dsp:sp>
    <dsp:sp modelId="{E8AB75AA-8DBA-423C-9A44-72DADBDCB474}">
      <dsp:nvSpPr>
        <dsp:cNvPr id="0" name=""/>
        <dsp:cNvSpPr/>
      </dsp:nvSpPr>
      <dsp:spPr>
        <a:xfrm>
          <a:off x="370375" y="2880317"/>
          <a:ext cx="3169681" cy="49529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心理及口腔健康類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84882" y="2894824"/>
        <a:ext cx="3140667" cy="466277"/>
      </dsp:txXfrm>
    </dsp:sp>
    <dsp:sp modelId="{E30A910B-6E6B-4ADB-8A69-07C837AD1F37}">
      <dsp:nvSpPr>
        <dsp:cNvPr id="0" name=""/>
        <dsp:cNvSpPr/>
      </dsp:nvSpPr>
      <dsp:spPr>
        <a:xfrm>
          <a:off x="370375" y="3456384"/>
          <a:ext cx="3169681" cy="49529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衛教宣導類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84882" y="3470891"/>
        <a:ext cx="3140667" cy="466277"/>
      </dsp:txXfrm>
    </dsp:sp>
    <dsp:sp modelId="{20A17251-394C-46B5-AE3A-8AEA13D9EC89}">
      <dsp:nvSpPr>
        <dsp:cNvPr id="0" name=""/>
        <dsp:cNvSpPr/>
      </dsp:nvSpPr>
      <dsp:spPr>
        <a:xfrm>
          <a:off x="4267497" y="0"/>
          <a:ext cx="3962102" cy="428133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本部所屬機關</a:t>
          </a:r>
          <a:endParaRPr lang="en-US" altLang="zh-TW" sz="3200" b="1" kern="1200" dirty="0" smtClean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</a:t>
          </a:r>
          <a:r>
            <a:rPr lang="en-US" altLang="zh-TW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200</a:t>
          </a:r>
          <a:r>
            <a:rPr lang="zh-TW" altLang="en-US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分</a:t>
          </a:r>
          <a:r>
            <a:rPr lang="en-US" altLang="zh-TW" sz="3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267497" y="0"/>
        <a:ext cx="3962102" cy="1284401"/>
      </dsp:txXfrm>
    </dsp:sp>
    <dsp:sp modelId="{843D4E69-B461-41DA-92B5-E9301F02B5FE}">
      <dsp:nvSpPr>
        <dsp:cNvPr id="0" name=""/>
        <dsp:cNvSpPr/>
      </dsp:nvSpPr>
      <dsp:spPr>
        <a:xfrm>
          <a:off x="4659589" y="1285397"/>
          <a:ext cx="3169681" cy="1106390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食品藥物類</a:t>
          </a:r>
          <a:endParaRPr lang="en-US" altLang="zh-TW" sz="2800" b="1" kern="1200" dirty="0" smtClean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zh-TW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含中醫藥</a:t>
          </a:r>
          <a:r>
            <a:rPr lang="en-US" altLang="zh-TW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</a:p>
      </dsp:txBody>
      <dsp:txXfrm>
        <a:off x="4691994" y="1317802"/>
        <a:ext cx="3104871" cy="1041580"/>
      </dsp:txXfrm>
    </dsp:sp>
    <dsp:sp modelId="{C94499F8-FF89-48AC-B9A9-1E2AF4FEBF0D}">
      <dsp:nvSpPr>
        <dsp:cNvPr id="0" name=""/>
        <dsp:cNvSpPr/>
      </dsp:nvSpPr>
      <dsp:spPr>
        <a:xfrm>
          <a:off x="4659589" y="2503420"/>
          <a:ext cx="3169681" cy="725611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防疫類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680841" y="2524672"/>
        <a:ext cx="3127177" cy="683107"/>
      </dsp:txXfrm>
    </dsp:sp>
    <dsp:sp modelId="{04D4B80C-7149-4781-A7E2-D932FEB9C4F6}">
      <dsp:nvSpPr>
        <dsp:cNvPr id="0" name=""/>
        <dsp:cNvSpPr/>
      </dsp:nvSpPr>
      <dsp:spPr>
        <a:xfrm>
          <a:off x="4659589" y="3340664"/>
          <a:ext cx="3169681" cy="725611"/>
        </a:xfrm>
        <a:prstGeom prst="roundRect">
          <a:avLst>
            <a:gd name="adj" fmla="val 10000"/>
          </a:avLst>
        </a:prstGeom>
        <a:solidFill>
          <a:srgbClr val="CC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保健類</a:t>
          </a:r>
          <a:endParaRPr lang="zh-TW" altLang="en-US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680841" y="3361916"/>
        <a:ext cx="3127177" cy="6831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2344F-7A9E-46D6-9F38-75D9CD73E089}">
      <dsp:nvSpPr>
        <dsp:cNvPr id="0" name=""/>
        <dsp:cNvSpPr/>
      </dsp:nvSpPr>
      <dsp:spPr>
        <a:xfrm>
          <a:off x="302101" y="287589"/>
          <a:ext cx="1348336" cy="1348336"/>
        </a:xfrm>
        <a:prstGeom prst="ellipse">
          <a:avLst/>
        </a:prstGeom>
        <a:solidFill>
          <a:srgbClr val="FF33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D27ABB5-FB41-48C1-BD2E-4BDC9DAB1DB4}">
      <dsp:nvSpPr>
        <dsp:cNvPr id="0" name=""/>
        <dsp:cNvSpPr/>
      </dsp:nvSpPr>
      <dsp:spPr>
        <a:xfrm>
          <a:off x="1021498" y="0"/>
          <a:ext cx="7193867" cy="2252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各組考評類別之分數加總計算，分別取最高分者</a:t>
          </a:r>
          <a:r>
            <a:rPr 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名，各獲得新臺幣</a:t>
          </a:r>
          <a:r>
            <a:rPr 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6</a:t>
          </a:r>
          <a:r>
            <a:rPr 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萬元等值獎品或禮券及獎座</a:t>
          </a:r>
          <a:r>
            <a:rPr lang="en-US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團體在</a:t>
          </a:r>
          <a:r>
            <a:rPr lang="en-US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萬元以下，個人在</a:t>
          </a:r>
          <a:r>
            <a:rPr lang="en-US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5</a:t>
          </a:r>
          <a:r>
            <a:rPr lang="zh-TW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千元以下</a:t>
          </a:r>
          <a:r>
            <a:rPr lang="en-US" altLang="zh-TW" sz="32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32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021498" y="0"/>
        <a:ext cx="7193867" cy="2252948"/>
      </dsp:txXfrm>
    </dsp:sp>
    <dsp:sp modelId="{780D4703-1FC4-4FB7-B543-A82EFA9D76C5}">
      <dsp:nvSpPr>
        <dsp:cNvPr id="0" name=""/>
        <dsp:cNvSpPr/>
      </dsp:nvSpPr>
      <dsp:spPr>
        <a:xfrm>
          <a:off x="357545" y="2468530"/>
          <a:ext cx="1348336" cy="1348336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97BDC5-643D-4A68-9DB8-245DDF84FA89}">
      <dsp:nvSpPr>
        <dsp:cNvPr id="0" name=""/>
        <dsp:cNvSpPr/>
      </dsp:nvSpPr>
      <dsp:spPr>
        <a:xfrm>
          <a:off x="1031713" y="2468530"/>
          <a:ext cx="7193867" cy="1348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各組取次高分者</a:t>
          </a:r>
          <a:r>
            <a:rPr lang="en-US" altLang="zh-TW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sz="32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名，可獲得獎狀乙紙</a:t>
          </a:r>
          <a:endParaRPr lang="zh-TW" altLang="en-US" sz="32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031713" y="2468530"/>
        <a:ext cx="7193867" cy="13483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94EFC-669C-44A7-B3D4-81C2B4356A5A}">
      <dsp:nvSpPr>
        <dsp:cNvPr id="0" name=""/>
        <dsp:cNvSpPr/>
      </dsp:nvSpPr>
      <dsp:spPr>
        <a:xfrm>
          <a:off x="485596" y="0"/>
          <a:ext cx="7258406" cy="4536504"/>
        </a:xfrm>
        <a:prstGeom prst="swooshArrow">
          <a:avLst>
            <a:gd name="adj1" fmla="val 25000"/>
            <a:gd name="adj2" fmla="val 25000"/>
          </a:avLst>
        </a:prstGeom>
        <a:solidFill>
          <a:srgbClr val="CCCC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2A74F7-AF6B-4370-BC75-BA4B69EBF783}">
      <dsp:nvSpPr>
        <dsp:cNvPr id="0" name=""/>
        <dsp:cNvSpPr/>
      </dsp:nvSpPr>
      <dsp:spPr>
        <a:xfrm>
          <a:off x="1407414" y="3131095"/>
          <a:ext cx="188718" cy="188718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012E9-1F6F-4B54-8D3C-B69D3A676DE5}">
      <dsp:nvSpPr>
        <dsp:cNvPr id="0" name=""/>
        <dsp:cNvSpPr/>
      </dsp:nvSpPr>
      <dsp:spPr>
        <a:xfrm>
          <a:off x="396348" y="1636121"/>
          <a:ext cx="1691208" cy="13110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998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107.11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召開</a:t>
          </a: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</a:t>
          </a: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年考評會議</a:t>
          </a:r>
          <a:endParaRPr lang="zh-TW" altLang="en-US" sz="2400" kern="1200" dirty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96348" y="1636121"/>
        <a:ext cx="1691208" cy="1311049"/>
      </dsp:txXfrm>
    </dsp:sp>
    <dsp:sp modelId="{C594E6B8-687A-4FF0-BB67-66F48391192D}">
      <dsp:nvSpPr>
        <dsp:cNvPr id="0" name=""/>
        <dsp:cNvSpPr/>
      </dsp:nvSpPr>
      <dsp:spPr>
        <a:xfrm>
          <a:off x="3073218" y="1898073"/>
          <a:ext cx="341145" cy="34114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48EC5-3BBF-40F7-A3C5-C1F0296DF09A}">
      <dsp:nvSpPr>
        <dsp:cNvPr id="0" name=""/>
        <dsp:cNvSpPr/>
      </dsp:nvSpPr>
      <dsp:spPr>
        <a:xfrm>
          <a:off x="3279058" y="2017733"/>
          <a:ext cx="2397486" cy="24678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76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107.12</a:t>
          </a: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月底</a:t>
          </a:r>
          <a:endParaRPr lang="en-US" altLang="zh-TW" sz="2400" b="1" kern="1200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公告</a:t>
          </a: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</a:t>
          </a: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lang="zh-TW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考評作業手冊</a:t>
          </a: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-</a:t>
          </a: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本部綜規司網站</a:t>
          </a:r>
          <a:endParaRPr lang="en-US" altLang="zh-TW" sz="2400" b="1" kern="1200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en-US" altLang="zh-TW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pdf</a:t>
          </a:r>
          <a:r>
            <a:rPr lang="zh-TW" altLang="en-US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en-US" altLang="zh-TW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word</a:t>
          </a:r>
          <a:r>
            <a:rPr lang="zh-TW" altLang="en-US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及</a:t>
          </a:r>
          <a:r>
            <a:rPr lang="en-US" altLang="zh-TW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.</a:t>
          </a:r>
          <a:r>
            <a:rPr lang="en-US" altLang="zh-TW" sz="1800" b="1" kern="1200" dirty="0" err="1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odt</a:t>
          </a:r>
          <a:r>
            <a:rPr lang="en-US" altLang="zh-TW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lang="zh-TW" altLang="en-US" sz="1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，如需各類別檔案，請本部各考評單位提供</a:t>
          </a:r>
          <a:r>
            <a:rPr lang="en-US" altLang="zh-TW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altLang="en-US" sz="1800" kern="1200" dirty="0">
            <a:solidFill>
              <a:schemeClr val="tx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279058" y="2017733"/>
        <a:ext cx="2397486" cy="2467858"/>
      </dsp:txXfrm>
    </dsp:sp>
    <dsp:sp modelId="{99442456-EC2E-4762-BFA6-59777631B3B9}">
      <dsp:nvSpPr>
        <dsp:cNvPr id="0" name=""/>
        <dsp:cNvSpPr/>
      </dsp:nvSpPr>
      <dsp:spPr>
        <a:xfrm>
          <a:off x="5076538" y="1147735"/>
          <a:ext cx="471796" cy="47179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85BDF6-B492-4C32-9A6C-F7CA21AACE3F}">
      <dsp:nvSpPr>
        <dsp:cNvPr id="0" name=""/>
        <dsp:cNvSpPr/>
      </dsp:nvSpPr>
      <dsp:spPr>
        <a:xfrm>
          <a:off x="5698982" y="1368153"/>
          <a:ext cx="2405081" cy="1643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995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108.1.1~12.31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考評期程</a:t>
          </a:r>
          <a:endParaRPr lang="zh-TW" altLang="en-US" sz="2400" b="1" kern="1200" dirty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698982" y="1368153"/>
        <a:ext cx="2405081" cy="16434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DB61B-1C63-4FFC-9D53-0691FCE2B718}">
      <dsp:nvSpPr>
        <dsp:cNvPr id="0" name=""/>
        <dsp:cNvSpPr/>
      </dsp:nvSpPr>
      <dsp:spPr>
        <a:xfrm>
          <a:off x="494029" y="0"/>
          <a:ext cx="7241540" cy="4525963"/>
        </a:xfrm>
        <a:prstGeom prst="swooshArrow">
          <a:avLst>
            <a:gd name="adj1" fmla="val 25000"/>
            <a:gd name="adj2" fmla="val 25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F1409-6691-4493-ACB3-3E81606323EE}">
      <dsp:nvSpPr>
        <dsp:cNvPr id="0" name=""/>
        <dsp:cNvSpPr/>
      </dsp:nvSpPr>
      <dsp:spPr>
        <a:xfrm>
          <a:off x="1413705" y="3123819"/>
          <a:ext cx="188280" cy="1882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199C0-9EAC-4B0E-BAC5-02E2DAF2CBE5}">
      <dsp:nvSpPr>
        <dsp:cNvPr id="0" name=""/>
        <dsp:cNvSpPr/>
      </dsp:nvSpPr>
      <dsp:spPr>
        <a:xfrm>
          <a:off x="1507845" y="3217959"/>
          <a:ext cx="1687279" cy="1308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6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109.2.14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考評執行單位完成初評送請衛生局確認</a:t>
          </a:r>
          <a:endParaRPr lang="zh-TW" altLang="en-US" sz="20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507845" y="3217959"/>
        <a:ext cx="1687279" cy="1308003"/>
      </dsp:txXfrm>
    </dsp:sp>
    <dsp:sp modelId="{2B1BD0A4-9B87-44C2-9029-BA43A15615A1}">
      <dsp:nvSpPr>
        <dsp:cNvPr id="0" name=""/>
        <dsp:cNvSpPr/>
      </dsp:nvSpPr>
      <dsp:spPr>
        <a:xfrm>
          <a:off x="3075638" y="1893662"/>
          <a:ext cx="340352" cy="3403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E27EE-270C-44F5-B64A-ECAD5F157965}">
      <dsp:nvSpPr>
        <dsp:cNvPr id="0" name=""/>
        <dsp:cNvSpPr/>
      </dsp:nvSpPr>
      <dsp:spPr>
        <a:xfrm>
          <a:off x="3245815" y="2063839"/>
          <a:ext cx="1737969" cy="2462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109.2.21</a:t>
          </a:r>
          <a:r>
            <a:rPr lang="zh-TW" altLang="en-US" sz="20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前</a:t>
          </a:r>
          <a:endParaRPr lang="en-US" altLang="zh-TW" sz="2000" b="1" kern="1200" dirty="0" smtClean="0">
            <a:solidFill>
              <a:srgbClr val="00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衛生局提出申復</a:t>
          </a:r>
          <a:endParaRPr lang="zh-TW" altLang="en-US" sz="20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245815" y="2063839"/>
        <a:ext cx="1737969" cy="2462123"/>
      </dsp:txXfrm>
    </dsp:sp>
    <dsp:sp modelId="{AD76A732-B825-48A0-9DE1-F05915864068}">
      <dsp:nvSpPr>
        <dsp:cNvPr id="0" name=""/>
        <dsp:cNvSpPr/>
      </dsp:nvSpPr>
      <dsp:spPr>
        <a:xfrm>
          <a:off x="5074304" y="1145068"/>
          <a:ext cx="470700" cy="470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7662E-0694-4CF4-A09E-83C8B29F9C60}">
      <dsp:nvSpPr>
        <dsp:cNvPr id="0" name=""/>
        <dsp:cNvSpPr/>
      </dsp:nvSpPr>
      <dsp:spPr>
        <a:xfrm>
          <a:off x="5309654" y="1380418"/>
          <a:ext cx="1737969" cy="3145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41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109.2.28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本部考評執行單位確認成績，送本部綜規司</a:t>
          </a:r>
          <a:endParaRPr lang="zh-TW" altLang="en-US" sz="20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309654" y="1380418"/>
        <a:ext cx="1737969" cy="31455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501EF-8193-4E5A-8C76-20DB4E59D156}">
      <dsp:nvSpPr>
        <dsp:cNvPr id="0" name=""/>
        <dsp:cNvSpPr/>
      </dsp:nvSpPr>
      <dsp:spPr>
        <a:xfrm>
          <a:off x="1016846" y="0"/>
          <a:ext cx="6152038" cy="3845024"/>
        </a:xfrm>
        <a:prstGeom prst="swooshArrow">
          <a:avLst>
            <a:gd name="adj1" fmla="val 25000"/>
            <a:gd name="adj2" fmla="val 25000"/>
          </a:avLst>
        </a:prstGeom>
        <a:solidFill>
          <a:srgbClr val="FF99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4ABE8-742E-4248-AC81-F8EEEF6552A5}">
      <dsp:nvSpPr>
        <dsp:cNvPr id="0" name=""/>
        <dsp:cNvSpPr/>
      </dsp:nvSpPr>
      <dsp:spPr>
        <a:xfrm>
          <a:off x="1798155" y="2653835"/>
          <a:ext cx="159952" cy="15995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FAC97-BD41-420F-9100-576FCE7EA2EB}">
      <dsp:nvSpPr>
        <dsp:cNvPr id="0" name=""/>
        <dsp:cNvSpPr/>
      </dsp:nvSpPr>
      <dsp:spPr>
        <a:xfrm>
          <a:off x="514399" y="1252733"/>
          <a:ext cx="2017258" cy="1111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756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109.3.15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考評成績</a:t>
          </a:r>
          <a:endParaRPr lang="en-US" altLang="zh-TW" sz="2800" b="1" kern="1200" dirty="0" smtClean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評定</a:t>
          </a:r>
          <a:endParaRPr lang="zh-TW" altLang="en-US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14399" y="1252733"/>
        <a:ext cx="2017258" cy="1111211"/>
      </dsp:txXfrm>
    </dsp:sp>
    <dsp:sp modelId="{B6C7C739-46E1-4E0E-A52E-BF195AD3735C}">
      <dsp:nvSpPr>
        <dsp:cNvPr id="0" name=""/>
        <dsp:cNvSpPr/>
      </dsp:nvSpPr>
      <dsp:spPr>
        <a:xfrm>
          <a:off x="3210048" y="1608758"/>
          <a:ext cx="289145" cy="28914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C7279-0361-4C85-8482-DF68CF25B9D6}">
      <dsp:nvSpPr>
        <dsp:cNvPr id="0" name=""/>
        <dsp:cNvSpPr/>
      </dsp:nvSpPr>
      <dsp:spPr>
        <a:xfrm>
          <a:off x="3217174" y="1753330"/>
          <a:ext cx="1751381" cy="2091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12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109.3.22</a:t>
          </a: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公布</a:t>
          </a:r>
          <a:r>
            <a:rPr lang="zh-TW" altLang="zh-TW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成績</a:t>
          </a: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及排名</a:t>
          </a:r>
          <a:endParaRPr lang="zh-TW" altLang="en-US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217174" y="1753330"/>
        <a:ext cx="1751381" cy="2091693"/>
      </dsp:txXfrm>
    </dsp:sp>
    <dsp:sp modelId="{D2B46116-0BC0-40E7-A3E7-4AEA47396D95}">
      <dsp:nvSpPr>
        <dsp:cNvPr id="0" name=""/>
        <dsp:cNvSpPr/>
      </dsp:nvSpPr>
      <dsp:spPr>
        <a:xfrm>
          <a:off x="4908010" y="972791"/>
          <a:ext cx="399882" cy="39988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AE13A0-1E26-4E80-B46D-DBFFC49F3782}">
      <dsp:nvSpPr>
        <dsp:cNvPr id="0" name=""/>
        <dsp:cNvSpPr/>
      </dsp:nvSpPr>
      <dsp:spPr>
        <a:xfrm>
          <a:off x="4910065" y="1370134"/>
          <a:ext cx="2733114" cy="1882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889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109.4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 頒獎</a:t>
          </a:r>
          <a:r>
            <a:rPr lang="en-US" altLang="zh-TW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綜合獎</a:t>
          </a:r>
          <a:r>
            <a:rPr lang="en-US" altLang="zh-TW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)-109</a:t>
          </a: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年第</a:t>
          </a:r>
          <a:r>
            <a:rPr lang="en-US" altLang="zh-TW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</a:t>
          </a:r>
          <a:r>
            <a:rPr lang="zh-TW" altLang="en-US" sz="28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次衛社政首長聯繫會議</a:t>
          </a:r>
          <a:endParaRPr lang="en-US" altLang="zh-TW" sz="2800" b="1" kern="1200" dirty="0" smtClean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910065" y="1370134"/>
        <a:ext cx="2733114" cy="1882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放射狀圖片清單"/>
  <dgm:desc val="用來顯示與中心概念之間的關係。階層 1 圖形包含文字，而所有階層 2 圖形則包含有對應文字的圖片。上限為 4 個階層 2 的圖片。未使用的圖片不會出現，但只要切換版面配置，仍然可以使用。最適合用在少量階層 2 文字的情況。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084" y="0"/>
            <a:ext cx="2950529" cy="497523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r">
              <a:defRPr sz="1200"/>
            </a:lvl1pPr>
          </a:lstStyle>
          <a:p>
            <a:fld id="{0DCDDBE8-5137-4D60-A2F4-4287D8E75A91}" type="datetimeFigureOut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228"/>
            <a:ext cx="2950529" cy="497522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084" y="9440228"/>
            <a:ext cx="2950529" cy="497522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r">
              <a:defRPr sz="1200"/>
            </a:lvl1pPr>
          </a:lstStyle>
          <a:p>
            <a:fld id="{B63EB755-ED6A-4D59-A128-6A7D637A82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4729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6967"/>
          </a:xfrm>
          <a:prstGeom prst="rect">
            <a:avLst/>
          </a:prstGeom>
        </p:spPr>
        <p:txBody>
          <a:bodyPr vert="horz" lIns="91553" tIns="45777" rIns="91553" bIns="45777" rtlCol="0"/>
          <a:lstStyle>
            <a:lvl1pPr algn="r">
              <a:defRPr sz="1200"/>
            </a:lvl1pPr>
          </a:lstStyle>
          <a:p>
            <a:fld id="{8D744711-0359-40FB-B82B-7BE6171783D6}" type="datetimeFigureOut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3" tIns="45777" rIns="91553" bIns="45777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553" tIns="45777" rIns="91553" bIns="45777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40" y="9440646"/>
            <a:ext cx="2949786" cy="496967"/>
          </a:xfrm>
          <a:prstGeom prst="rect">
            <a:avLst/>
          </a:prstGeom>
        </p:spPr>
        <p:txBody>
          <a:bodyPr vert="horz" lIns="91553" tIns="45777" rIns="91553" bIns="45777" rtlCol="0" anchor="b"/>
          <a:lstStyle>
            <a:lvl1pPr algn="r">
              <a:defRPr sz="1200"/>
            </a:lvl1pPr>
          </a:lstStyle>
          <a:p>
            <a:fld id="{623AF505-59EB-41F8-A383-D513169AB5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9290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6855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3710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0574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7429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4284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741139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3198003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3654858" algn="l" defTabSz="91371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12607"/>
            <a:fld id="{69F15347-33BB-4D27-BE2C-B3FD9455F5D8}" type="slidenum">
              <a:rPr lang="en-US" altLang="zh-TW" smtClean="0">
                <a:latin typeface="Arial" charset="0"/>
                <a:ea typeface="新細明體" charset="-120"/>
              </a:rPr>
              <a:pPr defTabSz="912607"/>
              <a:t>1</a:t>
            </a:fld>
            <a:endParaRPr lang="en-US" altLang="zh-TW" smtClean="0">
              <a:latin typeface="Arial" charset="0"/>
              <a:ea typeface="新細明體" charset="-12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73638" cy="373062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zh-TW" smtClean="0">
              <a:latin typeface="Arial" charset="0"/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15123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p11</a:t>
            </a:r>
            <a:r>
              <a:rPr lang="zh-TW" altLang="en-US" dirty="0" smtClean="0"/>
              <a:t>待確認</a:t>
            </a:r>
            <a:endParaRPr lang="en-US" altLang="zh-TW" smtClean="0"/>
          </a:p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AF505-59EB-41F8-A383-D513169AB5D8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988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3"/>
          </a:xfrm>
        </p:spPr>
        <p:txBody>
          <a:bodyPr/>
          <a:lstStyle>
            <a:lvl1pPr>
              <a:defRPr>
                <a:solidFill>
                  <a:srgbClr val="0000CC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CC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  <a:lvl2pPr marL="456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9AD5-1429-4CD6-9E56-F4D49100A1BB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28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CF22-679D-4BA5-8C5B-C7D7E120E539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79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6744-51AB-475C-A46A-894F11B45750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520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3120" y="27855"/>
            <a:ext cx="8229600" cy="1143000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339EE-A989-463D-9A74-2ECE4C9C8596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群組 6"/>
          <p:cNvGrpSpPr/>
          <p:nvPr userDrawn="1"/>
        </p:nvGrpSpPr>
        <p:grpSpPr>
          <a:xfrm>
            <a:off x="0" y="908715"/>
            <a:ext cx="9128100" cy="899595"/>
            <a:chOff x="0" y="908720"/>
            <a:chExt cx="9128102" cy="899592"/>
          </a:xfrm>
        </p:grpSpPr>
        <p:sp>
          <p:nvSpPr>
            <p:cNvPr id="8" name="矩形 7"/>
            <p:cNvSpPr/>
            <p:nvPr userDrawn="1"/>
          </p:nvSpPr>
          <p:spPr>
            <a:xfrm>
              <a:off x="463116" y="1142492"/>
              <a:ext cx="3186100" cy="43204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800" b="0" dirty="0" smtClean="0">
                  <a:solidFill>
                    <a:schemeClr val="bg1"/>
                  </a:solidFill>
                  <a:latin typeface="標楷體" pitchFamily="65" charset="-120"/>
                  <a:ea typeface="標楷體" pitchFamily="65" charset="-120"/>
                </a:rPr>
                <a:t>衛生福利部</a:t>
              </a:r>
              <a:endParaRPr lang="en-US" altLang="zh-TW" sz="1800" b="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algn="ctr"/>
              <a:r>
                <a:rPr lang="en-US" altLang="zh-TW" sz="900" b="1" dirty="0" smtClean="0">
                  <a:solidFill>
                    <a:schemeClr val="bg1"/>
                  </a:solidFill>
                  <a:latin typeface="+mj-lt"/>
                  <a:ea typeface="標楷體" pitchFamily="65" charset="-120"/>
                </a:rPr>
                <a:t>Ministry of Health and Welfare</a:t>
              </a:r>
              <a:endParaRPr lang="zh-TW" altLang="en-US" sz="900" b="1" dirty="0">
                <a:solidFill>
                  <a:schemeClr val="bg1"/>
                </a:solidFill>
                <a:latin typeface="+mj-lt"/>
                <a:ea typeface="標楷體" pitchFamily="65" charset="-120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08720"/>
              <a:ext cx="899592" cy="899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矩形 9"/>
            <p:cNvSpPr/>
            <p:nvPr userDrawn="1"/>
          </p:nvSpPr>
          <p:spPr>
            <a:xfrm>
              <a:off x="3403974" y="1309074"/>
              <a:ext cx="5724128" cy="98884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565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0" y="4406903"/>
            <a:ext cx="7772400" cy="1362075"/>
          </a:xfrm>
        </p:spPr>
        <p:txBody>
          <a:bodyPr anchor="t"/>
          <a:lstStyle>
            <a:lvl1pPr algn="l">
              <a:defRPr sz="4400" b="1" cap="all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0" y="2906719"/>
            <a:ext cx="7772400" cy="150018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68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5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18274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2842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27411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19800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36548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C33D9-2377-403D-89B1-B0B2AEE26C9F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588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5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5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1FB5-1D8A-4551-8DD5-03B040293A37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067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5" y="1535115"/>
            <a:ext cx="4040190" cy="63976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56855" indent="0">
              <a:buNone/>
              <a:defRPr sz="1800" b="1"/>
            </a:lvl2pPr>
            <a:lvl3pPr marL="913710" indent="0">
              <a:buNone/>
              <a:defRPr sz="1800" b="1"/>
            </a:lvl3pPr>
            <a:lvl4pPr marL="1370574" indent="0">
              <a:buNone/>
              <a:defRPr sz="1800" b="1"/>
            </a:lvl4pPr>
            <a:lvl5pPr marL="1827429" indent="0">
              <a:buNone/>
              <a:defRPr sz="1800" b="1"/>
            </a:lvl5pPr>
            <a:lvl6pPr marL="2284284" indent="0">
              <a:buNone/>
              <a:defRPr sz="1800" b="1"/>
            </a:lvl6pPr>
            <a:lvl7pPr marL="2741139" indent="0">
              <a:buNone/>
              <a:defRPr sz="1800" b="1"/>
            </a:lvl7pPr>
            <a:lvl8pPr marL="3198003" indent="0">
              <a:buNone/>
              <a:defRPr sz="1800" b="1"/>
            </a:lvl8pPr>
            <a:lvl9pPr marL="3654858" indent="0">
              <a:buNone/>
              <a:defRPr sz="18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5" y="2174880"/>
            <a:ext cx="4040190" cy="3951285"/>
          </a:xfrm>
        </p:spPr>
        <p:txBody>
          <a:bodyPr/>
          <a:lstStyle>
            <a:lvl1pPr>
              <a:defRPr sz="26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0" y="1535115"/>
            <a:ext cx="4041780" cy="63976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56855" indent="0">
              <a:buNone/>
              <a:defRPr sz="1800" b="1"/>
            </a:lvl2pPr>
            <a:lvl3pPr marL="913710" indent="0">
              <a:buNone/>
              <a:defRPr sz="1800" b="1"/>
            </a:lvl3pPr>
            <a:lvl4pPr marL="1370574" indent="0">
              <a:buNone/>
              <a:defRPr sz="1800" b="1"/>
            </a:lvl4pPr>
            <a:lvl5pPr marL="1827429" indent="0">
              <a:buNone/>
              <a:defRPr sz="1800" b="1"/>
            </a:lvl5pPr>
            <a:lvl6pPr marL="2284284" indent="0">
              <a:buNone/>
              <a:defRPr sz="1800" b="1"/>
            </a:lvl6pPr>
            <a:lvl7pPr marL="2741139" indent="0">
              <a:buNone/>
              <a:defRPr sz="1800" b="1"/>
            </a:lvl7pPr>
            <a:lvl8pPr marL="3198003" indent="0">
              <a:buNone/>
              <a:defRPr sz="1800" b="1"/>
            </a:lvl8pPr>
            <a:lvl9pPr marL="3654858" indent="0">
              <a:buNone/>
              <a:defRPr sz="18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0" y="2174880"/>
            <a:ext cx="4041780" cy="3951285"/>
          </a:xfrm>
        </p:spPr>
        <p:txBody>
          <a:bodyPr/>
          <a:lstStyle>
            <a:lvl1pPr>
              <a:defRPr sz="26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FF22-F26A-46BB-AB47-F9D738670AD8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684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8289-273A-4E9A-96CF-8694C885E4BE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925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85-6FD5-4EDF-969A-B5FCAB7B311A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83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5" y="273053"/>
            <a:ext cx="3008310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5" y="273056"/>
            <a:ext cx="5111750" cy="5853113"/>
          </a:xfrm>
        </p:spPr>
        <p:txBody>
          <a:bodyPr/>
          <a:lstStyle>
            <a:lvl1pPr>
              <a:defRPr sz="3500"/>
            </a:lvl1pPr>
            <a:lvl2pPr>
              <a:defRPr sz="2600"/>
            </a:lvl2pPr>
            <a:lvl3pPr>
              <a:defRPr sz="2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435106"/>
            <a:ext cx="3008310" cy="4691063"/>
          </a:xfrm>
        </p:spPr>
        <p:txBody>
          <a:bodyPr/>
          <a:lstStyle>
            <a:lvl1pPr marL="0" indent="0">
              <a:buNone/>
              <a:defRPr sz="1800"/>
            </a:lvl1pPr>
            <a:lvl2pPr marL="456855" indent="0">
              <a:buNone/>
              <a:defRPr sz="900"/>
            </a:lvl2pPr>
            <a:lvl3pPr marL="913710" indent="0">
              <a:buNone/>
              <a:defRPr sz="900"/>
            </a:lvl3pPr>
            <a:lvl4pPr marL="1370574" indent="0">
              <a:buNone/>
              <a:defRPr sz="900"/>
            </a:lvl4pPr>
            <a:lvl5pPr marL="1827429" indent="0">
              <a:buNone/>
              <a:defRPr sz="900"/>
            </a:lvl5pPr>
            <a:lvl6pPr marL="2284284" indent="0">
              <a:buNone/>
              <a:defRPr sz="900"/>
            </a:lvl6pPr>
            <a:lvl7pPr marL="2741139" indent="0">
              <a:buNone/>
              <a:defRPr sz="900"/>
            </a:lvl7pPr>
            <a:lvl8pPr marL="3198003" indent="0">
              <a:buNone/>
              <a:defRPr sz="900"/>
            </a:lvl8pPr>
            <a:lvl9pPr marL="3654858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F200D-BBBA-4691-BCB0-7A898B69226E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871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90" y="4800604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90" y="612773"/>
            <a:ext cx="5486400" cy="4114800"/>
          </a:xfrm>
        </p:spPr>
        <p:txBody>
          <a:bodyPr/>
          <a:lstStyle>
            <a:lvl1pPr marL="0" indent="0">
              <a:buNone/>
              <a:defRPr sz="3500"/>
            </a:lvl1pPr>
            <a:lvl2pPr marL="456855" indent="0">
              <a:buNone/>
              <a:defRPr sz="2600"/>
            </a:lvl2pPr>
            <a:lvl3pPr marL="913710" indent="0">
              <a:buNone/>
              <a:defRPr sz="2600"/>
            </a:lvl3pPr>
            <a:lvl4pPr marL="1370574" indent="0">
              <a:buNone/>
              <a:defRPr sz="1800"/>
            </a:lvl4pPr>
            <a:lvl5pPr marL="1827429" indent="0">
              <a:buNone/>
              <a:defRPr sz="1800"/>
            </a:lvl5pPr>
            <a:lvl6pPr marL="2284284" indent="0">
              <a:buNone/>
              <a:defRPr sz="1800"/>
            </a:lvl6pPr>
            <a:lvl7pPr marL="2741139" indent="0">
              <a:buNone/>
              <a:defRPr sz="1800"/>
            </a:lvl7pPr>
            <a:lvl8pPr marL="3198003" indent="0">
              <a:buNone/>
              <a:defRPr sz="1800"/>
            </a:lvl8pPr>
            <a:lvl9pPr marL="3654858" indent="0">
              <a:buNone/>
              <a:defRPr sz="18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90" y="5367341"/>
            <a:ext cx="5486400" cy="804863"/>
          </a:xfrm>
        </p:spPr>
        <p:txBody>
          <a:bodyPr/>
          <a:lstStyle>
            <a:lvl1pPr marL="0" indent="0">
              <a:buNone/>
              <a:defRPr sz="1800"/>
            </a:lvl1pPr>
            <a:lvl2pPr marL="456855" indent="0">
              <a:buNone/>
              <a:defRPr sz="900"/>
            </a:lvl2pPr>
            <a:lvl3pPr marL="913710" indent="0">
              <a:buNone/>
              <a:defRPr sz="900"/>
            </a:lvl3pPr>
            <a:lvl4pPr marL="1370574" indent="0">
              <a:buNone/>
              <a:defRPr sz="900"/>
            </a:lvl4pPr>
            <a:lvl5pPr marL="1827429" indent="0">
              <a:buNone/>
              <a:defRPr sz="900"/>
            </a:lvl5pPr>
            <a:lvl6pPr marL="2284284" indent="0">
              <a:buNone/>
              <a:defRPr sz="900"/>
            </a:lvl6pPr>
            <a:lvl7pPr marL="2741139" indent="0">
              <a:buNone/>
              <a:defRPr sz="900"/>
            </a:lvl7pPr>
            <a:lvl8pPr marL="3198003" indent="0">
              <a:buNone/>
              <a:defRPr sz="900"/>
            </a:lvl8pPr>
            <a:lvl9pPr marL="3654858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A0593-1567-400E-98BD-29B04A4D2932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334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143000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5"/>
          </a:xfrm>
          <a:prstGeom prst="rect">
            <a:avLst/>
          </a:prstGeom>
        </p:spPr>
        <p:txBody>
          <a:bodyPr vert="horz" lIns="91368" tIns="45684" rIns="91368" bIns="45684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3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396B-734D-4926-AEC2-D64AE732E2CE}" type="datetime1">
              <a:rPr lang="zh-TW" altLang="en-US" smtClean="0"/>
              <a:t>2018/11/26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3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3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F55BE-B6D0-49A4-BB81-06DFEDC04DCB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群組 6"/>
          <p:cNvGrpSpPr/>
          <p:nvPr userDrawn="1"/>
        </p:nvGrpSpPr>
        <p:grpSpPr>
          <a:xfrm>
            <a:off x="0" y="908715"/>
            <a:ext cx="9128100" cy="899595"/>
            <a:chOff x="0" y="908720"/>
            <a:chExt cx="9128102" cy="899592"/>
          </a:xfrm>
        </p:grpSpPr>
        <p:sp>
          <p:nvSpPr>
            <p:cNvPr id="8" name="矩形 7"/>
            <p:cNvSpPr/>
            <p:nvPr userDrawn="1"/>
          </p:nvSpPr>
          <p:spPr>
            <a:xfrm>
              <a:off x="463116" y="1142492"/>
              <a:ext cx="3186100" cy="43204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800" b="0" dirty="0" smtClean="0">
                  <a:solidFill>
                    <a:schemeClr val="bg1"/>
                  </a:solidFill>
                  <a:latin typeface="標楷體" pitchFamily="65" charset="-120"/>
                  <a:ea typeface="標楷體" pitchFamily="65" charset="-120"/>
                </a:rPr>
                <a:t>衛生福利部</a:t>
              </a:r>
              <a:endParaRPr lang="en-US" altLang="zh-TW" sz="1800" b="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algn="ctr"/>
              <a:r>
                <a:rPr lang="en-US" altLang="zh-TW" sz="900" b="1" dirty="0" smtClean="0">
                  <a:solidFill>
                    <a:schemeClr val="bg1"/>
                  </a:solidFill>
                  <a:latin typeface="+mj-lt"/>
                  <a:ea typeface="標楷體" pitchFamily="65" charset="-120"/>
                </a:rPr>
                <a:t>Ministry of Health and Welfare</a:t>
              </a:r>
              <a:endParaRPr lang="zh-TW" altLang="en-US" sz="900" b="1" dirty="0">
                <a:solidFill>
                  <a:schemeClr val="bg1"/>
                </a:solidFill>
                <a:latin typeface="+mj-lt"/>
                <a:ea typeface="標楷體" pitchFamily="65" charset="-120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08720"/>
              <a:ext cx="899592" cy="899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矩形 9"/>
            <p:cNvSpPr/>
            <p:nvPr userDrawn="1"/>
          </p:nvSpPr>
          <p:spPr>
            <a:xfrm>
              <a:off x="3403974" y="1309074"/>
              <a:ext cx="5724128" cy="98884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78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3710" rtl="0" eaLnBrk="1" latinLnBrk="0" hangingPunct="1">
        <a:spcBef>
          <a:spcPct val="0"/>
        </a:spcBef>
        <a:buNone/>
        <a:defRPr sz="4400" kern="1200">
          <a:solidFill>
            <a:srgbClr val="0000CC"/>
          </a:solidFill>
          <a:latin typeface="標楷體" pitchFamily="65" charset="-120"/>
          <a:ea typeface="標楷體" pitchFamily="65" charset="-120"/>
          <a:cs typeface="+mj-cs"/>
        </a:defRPr>
      </a:lvl1pPr>
    </p:titleStyle>
    <p:bodyStyle>
      <a:lvl1pPr marL="342641" indent="-342641" algn="l" defTabSz="913710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1pPr>
      <a:lvl2pPr marL="742394" indent="-285539" algn="l" defTabSz="91371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2pPr>
      <a:lvl3pPr marL="1142146" indent="-228428" algn="l" defTabSz="91371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3pPr>
      <a:lvl4pPr marL="1599001" indent="-228428" algn="l" defTabSz="91371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4pPr>
      <a:lvl5pPr marL="2055856" indent="-228428" algn="l" defTabSz="91371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5pPr>
      <a:lvl6pPr marL="2512711" indent="-228428" algn="l" defTabSz="9137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75" indent="-228428" algn="l" defTabSz="9137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30" indent="-228428" algn="l" defTabSz="9137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85" indent="-228428" algn="l" defTabSz="91371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5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0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74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29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84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9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03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58" algn="l" defTabSz="9137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628800"/>
            <a:ext cx="8042031" cy="4248472"/>
          </a:xfrm>
          <a:extLst/>
        </p:spPr>
        <p:txBody>
          <a:bodyPr>
            <a:normAutofit/>
          </a:bodyPr>
          <a:lstStyle/>
          <a:p>
            <a:pPr eaLnBrk="1" hangingPunct="1"/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年</a:t>
            </a:r>
            <a:r>
              <a:rPr lang="zh-TW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地方衛生</a:t>
            </a:r>
            <a:r>
              <a:rPr lang="zh-TW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機關業務考評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作業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en-US" altLang="zh-TW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綜合規劃司</a:t>
            </a:r>
            <a:r>
              <a:rPr lang="en-US" altLang="zh-TW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11</a:t>
            </a:r>
            <a:r>
              <a:rPr lang="zh-TW" altLang="en-US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26</a:t>
            </a:r>
            <a:r>
              <a:rPr lang="zh-TW" altLang="en-US" sz="4000" b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42112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作業程序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結果彙整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zh-TW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473913"/>
              </p:ext>
            </p:extLst>
          </p:nvPr>
        </p:nvGraphicFramePr>
        <p:xfrm>
          <a:off x="467544" y="18448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43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作業程序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成績公布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zh-TW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577221"/>
              </p:ext>
            </p:extLst>
          </p:nvPr>
        </p:nvGraphicFramePr>
        <p:xfrm>
          <a:off x="683568" y="1772816"/>
          <a:ext cx="8229600" cy="384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48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D0F627A-1464-42E7-B8FA-EB24B2ED80CB}" type="slidenum">
              <a:rPr lang="zh-TW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zh-TW" altLang="en-US" sz="1400" smtClean="0"/>
          </a:p>
        </p:txBody>
      </p:sp>
      <p:sp>
        <p:nvSpPr>
          <p:cNvPr id="3" name="矩形 2"/>
          <p:cNvSpPr/>
          <p:nvPr/>
        </p:nvSpPr>
        <p:spPr>
          <a:xfrm>
            <a:off x="1331640" y="-852"/>
            <a:ext cx="62646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TW" altLang="en-US" sz="6000" b="1" cap="none" spc="0" dirty="0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敬</a:t>
            </a:r>
            <a:r>
              <a:rPr lang="zh-TW" altLang="en-US" sz="6000" b="1" dirty="0" smtClean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en-US" sz="6000" b="1" dirty="0">
                <a:ln>
                  <a:prstDash val="solid"/>
                </a:ln>
                <a:solidFill>
                  <a:srgbClr val="00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指教</a:t>
            </a:r>
            <a:endParaRPr lang="zh-TW" altLang="en-US" sz="6000" b="1" cap="none" spc="0" dirty="0">
              <a:ln>
                <a:prstDash val="solid"/>
              </a:ln>
              <a:solidFill>
                <a:srgbClr val="0000CC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28686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29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126260"/>
              </p:ext>
            </p:extLst>
          </p:nvPr>
        </p:nvGraphicFramePr>
        <p:xfrm>
          <a:off x="827584" y="1700808"/>
          <a:ext cx="79312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275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依據及目的</a:t>
            </a:r>
            <a:endParaRPr lang="zh-TW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756895"/>
              </p:ext>
            </p:extLst>
          </p:nvPr>
        </p:nvGraphicFramePr>
        <p:xfrm>
          <a:off x="755576" y="1600200"/>
          <a:ext cx="79312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85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執行單位</a:t>
            </a:r>
            <a:endParaRPr lang="zh-TW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205714"/>
              </p:ext>
            </p:extLst>
          </p:nvPr>
        </p:nvGraphicFramePr>
        <p:xfrm>
          <a:off x="827584" y="1772816"/>
          <a:ext cx="7859216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889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考評類別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074941"/>
              </p:ext>
            </p:extLst>
          </p:nvPr>
        </p:nvGraphicFramePr>
        <p:xfrm>
          <a:off x="457200" y="1844824"/>
          <a:ext cx="8229600" cy="428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4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300C965-83E1-44DF-BE96-5C0F3D553A37}" type="slidenum">
              <a:rPr lang="zh-TW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zh-TW" altLang="en-US" sz="140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596522"/>
              </p:ext>
            </p:extLst>
          </p:nvPr>
        </p:nvGraphicFramePr>
        <p:xfrm>
          <a:off x="611560" y="1916832"/>
          <a:ext cx="8013829" cy="384257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6101"/>
                <a:gridCol w="6827728"/>
              </a:tblGrid>
              <a:tr h="10215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第一組</a:t>
                      </a:r>
                    </a:p>
                  </a:txBody>
                  <a:tcPr marL="91411" marR="91411" marT="45707" marB="45707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TW" altLang="en-US" sz="24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臺北市、新北市、桃園市、臺中市、臺南市、</a:t>
                      </a:r>
                      <a:endParaRPr lang="en-US" altLang="zh-TW" sz="2400" b="1" kern="12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TW" altLang="en-US" sz="24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高雄市</a:t>
                      </a:r>
                      <a:endParaRPr lang="zh-TW" altLang="en-US" sz="24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1411" marR="91411" marT="45707" marB="45707">
                    <a:solidFill>
                      <a:srgbClr val="FFFF00"/>
                    </a:solidFill>
                  </a:tcPr>
                </a:tc>
              </a:tr>
              <a:tr h="10215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第二組</a:t>
                      </a:r>
                    </a:p>
                  </a:txBody>
                  <a:tcPr marL="91411" marR="91411" marT="45707" marB="4570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新竹縣、彰化縣、雲林縣、屏東縣</a:t>
                      </a:r>
                      <a:endParaRPr lang="zh-TW" altLang="en-US" sz="24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1411" marR="91411" marT="45707" marB="45707">
                    <a:solidFill>
                      <a:srgbClr val="92D050"/>
                    </a:solidFill>
                  </a:tcPr>
                </a:tc>
              </a:tr>
              <a:tr h="976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第三組</a:t>
                      </a:r>
                    </a:p>
                  </a:txBody>
                  <a:tcPr marL="91411" marR="91411" marT="45707" marB="45707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基隆市、宜蘭縣、新竹市、苗栗縣、嘉義縣、</a:t>
                      </a:r>
                      <a:endParaRPr lang="en-US" altLang="zh-TW" sz="2400" b="1" kern="12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r>
                        <a:rPr lang="zh-TW" altLang="en-US" sz="24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嘉義市</a:t>
                      </a:r>
                      <a:endParaRPr lang="zh-TW" altLang="en-US" sz="24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1411" marR="91411" marT="45707" marB="45707">
                    <a:solidFill>
                      <a:srgbClr val="FFCCFF"/>
                    </a:solidFill>
                  </a:tcPr>
                </a:tc>
              </a:tr>
              <a:tr h="724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第四組</a:t>
                      </a:r>
                    </a:p>
                  </a:txBody>
                  <a:tcPr marL="91411" marR="91411" marT="45707" marB="45707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花蓮縣、臺東縣、南投縣、澎湖縣、金門縣、</a:t>
                      </a:r>
                      <a:endParaRPr lang="en-US" altLang="zh-TW" sz="2400" b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連江縣</a:t>
                      </a:r>
                      <a:endParaRPr lang="zh-TW" altLang="en-US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1411" marR="91411" marT="45707" marB="45707">
                    <a:solidFill>
                      <a:srgbClr val="6699FF"/>
                    </a:solidFill>
                  </a:tcPr>
                </a:tc>
              </a:tr>
            </a:tbl>
          </a:graphicData>
        </a:graphic>
      </p:graphicFrame>
      <p:sp>
        <p:nvSpPr>
          <p:cNvPr id="7189" name="文字方塊 6"/>
          <p:cNvSpPr txBox="1">
            <a:spLocks noChangeArrowheads="1"/>
          </p:cNvSpPr>
          <p:nvPr/>
        </p:nvSpPr>
        <p:spPr bwMode="auto">
          <a:xfrm>
            <a:off x="1461264" y="260648"/>
            <a:ext cx="60483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zh-TW" sz="4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分組</a:t>
            </a:r>
            <a:r>
              <a:rPr lang="zh-TW" altLang="zh-TW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評比</a:t>
            </a:r>
            <a:endParaRPr lang="zh-TW" altLang="en-US" sz="4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591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獎勵方式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綜合獎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)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260779"/>
              </p:ext>
            </p:extLst>
          </p:nvPr>
        </p:nvGraphicFramePr>
        <p:xfrm>
          <a:off x="467544" y="1916833"/>
          <a:ext cx="82296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840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9109459-6B4A-42D6-8B14-F32DD0F635F4}" type="slidenum">
              <a:rPr lang="zh-TW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zh-TW" altLang="en-US" sz="1400" smtClean="0"/>
          </a:p>
        </p:txBody>
      </p:sp>
      <p:sp>
        <p:nvSpPr>
          <p:cNvPr id="9219" name="文字方塊 7"/>
          <p:cNvSpPr txBox="1">
            <a:spLocks noChangeArrowheads="1"/>
          </p:cNvSpPr>
          <p:nvPr/>
        </p:nvSpPr>
        <p:spPr bwMode="auto">
          <a:xfrm>
            <a:off x="592980" y="1556792"/>
            <a:ext cx="83439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TW" alt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共</a:t>
            </a:r>
            <a:r>
              <a:rPr lang="en-US" altLang="zh-TW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類</a:t>
            </a:r>
            <a:r>
              <a:rPr lang="zh-TW" alt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獎項</a:t>
            </a:r>
            <a:endParaRPr lang="en-US" altLang="zh-TW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 eaLnBrk="1" hangingPunct="1"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TW" alt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依</a:t>
            </a:r>
            <a:r>
              <a:rPr lang="zh-TW" alt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組別分取優等獎數</a:t>
            </a:r>
            <a:r>
              <a:rPr lang="zh-TW" alt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名</a:t>
            </a:r>
            <a:endParaRPr lang="en-US" altLang="zh-TW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573586"/>
              </p:ext>
            </p:extLst>
          </p:nvPr>
        </p:nvGraphicFramePr>
        <p:xfrm>
          <a:off x="725492" y="2634010"/>
          <a:ext cx="7704856" cy="41139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6091"/>
                <a:gridCol w="2247298"/>
                <a:gridCol w="3531467"/>
              </a:tblGrid>
              <a:tr h="73065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組別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優等獎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獎勵內容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rgbClr val="92D050"/>
                    </a:solidFill>
                  </a:tcPr>
                </a:tc>
              </a:tr>
              <a:tr h="6505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第一組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四組共取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11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名優等獎，各獲得新臺幣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萬元等值獎品或禮券及獎座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團體在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萬元以下，個人在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5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千元以下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)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。</a:t>
                      </a:r>
                      <a:endParaRPr lang="en-US" altLang="zh-TW" sz="1800" b="1" kern="1200" dirty="0" smtClean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心理及口腔健康類</a:t>
                      </a:r>
                      <a:r>
                        <a:rPr lang="zh-TW" altLang="en-US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各獲得新臺幣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萬元等值獎品或禮券及獎座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(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團體在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1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萬元以下，個人在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5</a:t>
                      </a:r>
                      <a:r>
                        <a:rPr lang="zh-TW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千元以下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)</a:t>
                      </a:r>
                      <a:r>
                        <a:rPr lang="zh-TW" altLang="en-US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。</a:t>
                      </a:r>
                      <a:endParaRPr lang="en-US" altLang="zh-TW" sz="1800" b="1" kern="1200" dirty="0" smtClean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l"/>
                        <a:tabLst/>
                        <a:defRPr/>
                      </a:pP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衛教宣導類各獲得</a:t>
                      </a:r>
                      <a:r>
                        <a:rPr lang="zh-TW" altLang="en-US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新臺幣</a:t>
                      </a:r>
                      <a:r>
                        <a:rPr lang="en-US" altLang="zh-TW" sz="1800" b="1" kern="12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</a:t>
                      </a: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萬元等值獎品或禮券及獎座；另取進步獎兩名</a:t>
                      </a:r>
                      <a:r>
                        <a:rPr lang="en-US" altLang="zh-TW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含</a:t>
                      </a:r>
                      <a:r>
                        <a:rPr lang="en-US" altLang="zh-TW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以上頒發進步獎獎狀乙紙。</a:t>
                      </a:r>
                      <a:endParaRPr lang="en-US" altLang="zh-TW" sz="1800" b="1" dirty="0" smtClean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rgbClr val="FFFF00"/>
                    </a:solidFill>
                  </a:tcPr>
                </a:tc>
              </a:tr>
              <a:tr h="6505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第二組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6505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第三組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137328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第四組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</a:t>
                      </a:r>
                      <a:endParaRPr lang="zh-TW" altLang="en-US" sz="2800" b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84406" marR="84406" marT="45721" marB="4572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>
          <a:xfrm>
            <a:off x="463120" y="27855"/>
            <a:ext cx="8229600" cy="1143000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>
            <a:lvl1pPr algn="ctr" defTabSz="91371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CC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defRPr>
            </a:lvl1pPr>
          </a:lstStyle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獎勵方式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類別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獎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)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670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作業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程序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(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規劃</a:t>
            </a: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及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執行</a:t>
            </a:r>
            <a:r>
              <a:rPr lang="en-US" altLang="zh-TW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</a:rPr>
              <a:t>)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53756"/>
              </p:ext>
            </p:extLst>
          </p:nvPr>
        </p:nvGraphicFramePr>
        <p:xfrm>
          <a:off x="457200" y="1916832"/>
          <a:ext cx="82296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55BE-B6D0-49A4-BB81-06DFEDC04DC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63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5199</TotalTime>
  <Words>580</Words>
  <Application>Microsoft Office PowerPoint</Application>
  <PresentationFormat>如螢幕大小 (4:3)</PresentationFormat>
  <Paragraphs>104</Paragraphs>
  <Slides>12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108年地方衛生機關業務考評 作業(草案)  綜合規劃司 107年11月26日</vt:lpstr>
      <vt:lpstr>PowerPoint 簡報</vt:lpstr>
      <vt:lpstr>依據及目的</vt:lpstr>
      <vt:lpstr>執行單位</vt:lpstr>
      <vt:lpstr>考評類別</vt:lpstr>
      <vt:lpstr>PowerPoint 簡報</vt:lpstr>
      <vt:lpstr>獎勵方式(綜合獎)</vt:lpstr>
      <vt:lpstr>PowerPoint 簡報</vt:lpstr>
      <vt:lpstr>作業程序(規劃及執行)</vt:lpstr>
      <vt:lpstr>作業程序(結果彙整)</vt:lpstr>
      <vt:lpstr>作業程序(成績公布)</vt:lpstr>
      <vt:lpstr>PowerPoint 簡報</vt:lpstr>
    </vt:vector>
  </TitlesOfParts>
  <Company>DOH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宋紫雪</dc:creator>
  <cp:lastModifiedBy>健康服務品質政策辦公室周青慧</cp:lastModifiedBy>
  <cp:revision>765</cp:revision>
  <cp:lastPrinted>2017-11-20T06:36:15Z</cp:lastPrinted>
  <dcterms:created xsi:type="dcterms:W3CDTF">2013-08-06T07:22:09Z</dcterms:created>
  <dcterms:modified xsi:type="dcterms:W3CDTF">2018-11-26T04:16:36Z</dcterms:modified>
</cp:coreProperties>
</file>